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handoutMasters/handoutMaster1.xml" ContentType="application/vnd.openxmlformats-officedocument.presentationml.handoutMaster+xml"/>
  <Override PartName="/ppt/media/image13.svg" ContentType="image/svg+xml"/>
  <Override PartName="/ppt/media/image15.svg" ContentType="image/svg+xml"/>
  <Override PartName="/ppt/media/image17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59.xml" ContentType="application/vnd.openxmlformats-officedocument.presentationml.tags+xml"/>
  <Override PartName="/ppt/tags/tag76.xml" ContentType="application/vnd.openxmlformats-officedocument.presentationml.tags+xml"/>
  <Override PartName="/ppt/tags/tag760.xml" ContentType="application/vnd.openxmlformats-officedocument.presentationml.tags+xml"/>
  <Override PartName="/ppt/tags/tag761.xml" ContentType="application/vnd.openxmlformats-officedocument.presentationml.tags+xml"/>
  <Override PartName="/ppt/tags/tag762.xml" ContentType="application/vnd.openxmlformats-officedocument.presentationml.tags+xml"/>
  <Override PartName="/ppt/tags/tag763.xml" ContentType="application/vnd.openxmlformats-officedocument.presentationml.tags+xml"/>
  <Override PartName="/ppt/tags/tag764.xml" ContentType="application/vnd.openxmlformats-officedocument.presentationml.tags+xml"/>
  <Override PartName="/ppt/tags/tag765.xml" ContentType="application/vnd.openxmlformats-officedocument.presentationml.tags+xml"/>
  <Override PartName="/ppt/tags/tag766.xml" ContentType="application/vnd.openxmlformats-officedocument.presentationml.tags+xml"/>
  <Override PartName="/ppt/tags/tag767.xml" ContentType="application/vnd.openxmlformats-officedocument.presentationml.tags+xml"/>
  <Override PartName="/ppt/tags/tag768.xml" ContentType="application/vnd.openxmlformats-officedocument.presentationml.tags+xml"/>
  <Override PartName="/ppt/tags/tag769.xml" ContentType="application/vnd.openxmlformats-officedocument.presentationml.tags+xml"/>
  <Override PartName="/ppt/tags/tag77.xml" ContentType="application/vnd.openxmlformats-officedocument.presentationml.tags+xml"/>
  <Override PartName="/ppt/tags/tag770.xml" ContentType="application/vnd.openxmlformats-officedocument.presentationml.tags+xml"/>
  <Override PartName="/ppt/tags/tag771.xml" ContentType="application/vnd.openxmlformats-officedocument.presentationml.tags+xml"/>
  <Override PartName="/ppt/tags/tag772.xml" ContentType="application/vnd.openxmlformats-officedocument.presentationml.tags+xml"/>
  <Override PartName="/ppt/tags/tag773.xml" ContentType="application/vnd.openxmlformats-officedocument.presentationml.tags+xml"/>
  <Override PartName="/ppt/tags/tag774.xml" ContentType="application/vnd.openxmlformats-officedocument.presentationml.tags+xml"/>
  <Override PartName="/ppt/tags/tag775.xml" ContentType="application/vnd.openxmlformats-officedocument.presentationml.tags+xml"/>
  <Override PartName="/ppt/tags/tag776.xml" ContentType="application/vnd.openxmlformats-officedocument.presentationml.tags+xml"/>
  <Override PartName="/ppt/tags/tag777.xml" ContentType="application/vnd.openxmlformats-officedocument.presentationml.tags+xml"/>
  <Override PartName="/ppt/tags/tag778.xml" ContentType="application/vnd.openxmlformats-officedocument.presentationml.tags+xml"/>
  <Override PartName="/ppt/tags/tag779.xml" ContentType="application/vnd.openxmlformats-officedocument.presentationml.tags+xml"/>
  <Override PartName="/ppt/tags/tag78.xml" ContentType="application/vnd.openxmlformats-officedocument.presentationml.tags+xml"/>
  <Override PartName="/ppt/tags/tag780.xml" ContentType="application/vnd.openxmlformats-officedocument.presentationml.tags+xml"/>
  <Override PartName="/ppt/tags/tag781.xml" ContentType="application/vnd.openxmlformats-officedocument.presentationml.tags+xml"/>
  <Override PartName="/ppt/tags/tag782.xml" ContentType="application/vnd.openxmlformats-officedocument.presentationml.tags+xml"/>
  <Override PartName="/ppt/tags/tag783.xml" ContentType="application/vnd.openxmlformats-officedocument.presentationml.tags+xml"/>
  <Override PartName="/ppt/tags/tag784.xml" ContentType="application/vnd.openxmlformats-officedocument.presentationml.tags+xml"/>
  <Override PartName="/ppt/tags/tag785.xml" ContentType="application/vnd.openxmlformats-officedocument.presentationml.tags+xml"/>
  <Override PartName="/ppt/tags/tag786.xml" ContentType="application/vnd.openxmlformats-officedocument.presentationml.tags+xml"/>
  <Override PartName="/ppt/tags/tag787.xml" ContentType="application/vnd.openxmlformats-officedocument.presentationml.tags+xml"/>
  <Override PartName="/ppt/tags/tag788.xml" ContentType="application/vnd.openxmlformats-officedocument.presentationml.tags+xml"/>
  <Override PartName="/ppt/tags/tag789.xml" ContentType="application/vnd.openxmlformats-officedocument.presentationml.tags+xml"/>
  <Override PartName="/ppt/tags/tag79.xml" ContentType="application/vnd.openxmlformats-officedocument.presentationml.tags+xml"/>
  <Override PartName="/ppt/tags/tag790.xml" ContentType="application/vnd.openxmlformats-officedocument.presentationml.tags+xml"/>
  <Override PartName="/ppt/tags/tag791.xml" ContentType="application/vnd.openxmlformats-officedocument.presentationml.tags+xml"/>
  <Override PartName="/ppt/tags/tag792.xml" ContentType="application/vnd.openxmlformats-officedocument.presentationml.tags+xml"/>
  <Override PartName="/ppt/tags/tag793.xml" ContentType="application/vnd.openxmlformats-officedocument.presentationml.tags+xml"/>
  <Override PartName="/ppt/tags/tag794.xml" ContentType="application/vnd.openxmlformats-officedocument.presentationml.tags+xml"/>
  <Override PartName="/ppt/tags/tag795.xml" ContentType="application/vnd.openxmlformats-officedocument.presentationml.tags+xml"/>
  <Override PartName="/ppt/tags/tag796.xml" ContentType="application/vnd.openxmlformats-officedocument.presentationml.tags+xml"/>
  <Override PartName="/ppt/tags/tag797.xml" ContentType="application/vnd.openxmlformats-officedocument.presentationml.tags+xml"/>
  <Override PartName="/ppt/tags/tag798.xml" ContentType="application/vnd.openxmlformats-officedocument.presentationml.tags+xml"/>
  <Override PartName="/ppt/tags/tag79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00.xml" ContentType="application/vnd.openxmlformats-officedocument.presentationml.tags+xml"/>
  <Override PartName="/ppt/tags/tag801.xml" ContentType="application/vnd.openxmlformats-officedocument.presentationml.tags+xml"/>
  <Override PartName="/ppt/tags/tag802.xml" ContentType="application/vnd.openxmlformats-officedocument.presentationml.tags+xml"/>
  <Override PartName="/ppt/tags/tag803.xml" ContentType="application/vnd.openxmlformats-officedocument.presentationml.tags+xml"/>
  <Override PartName="/ppt/tags/tag804.xml" ContentType="application/vnd.openxmlformats-officedocument.presentationml.tags+xml"/>
  <Override PartName="/ppt/tags/tag805.xml" ContentType="application/vnd.openxmlformats-officedocument.presentationml.tags+xml"/>
  <Override PartName="/ppt/tags/tag806.xml" ContentType="application/vnd.openxmlformats-officedocument.presentationml.tags+xml"/>
  <Override PartName="/ppt/tags/tag807.xml" ContentType="application/vnd.openxmlformats-officedocument.presentationml.tags+xml"/>
  <Override PartName="/ppt/tags/tag808.xml" ContentType="application/vnd.openxmlformats-officedocument.presentationml.tags+xml"/>
  <Override PartName="/ppt/tags/tag809.xml" ContentType="application/vnd.openxmlformats-officedocument.presentationml.tags+xml"/>
  <Override PartName="/ppt/tags/tag81.xml" ContentType="application/vnd.openxmlformats-officedocument.presentationml.tags+xml"/>
  <Override PartName="/ppt/tags/tag810.xml" ContentType="application/vnd.openxmlformats-officedocument.presentationml.tags+xml"/>
  <Override PartName="/ppt/tags/tag811.xml" ContentType="application/vnd.openxmlformats-officedocument.presentationml.tags+xml"/>
  <Override PartName="/ppt/tags/tag812.xml" ContentType="application/vnd.openxmlformats-officedocument.presentationml.tags+xml"/>
  <Override PartName="/ppt/tags/tag813.xml" ContentType="application/vnd.openxmlformats-officedocument.presentationml.tags+xml"/>
  <Override PartName="/ppt/tags/tag814.xml" ContentType="application/vnd.openxmlformats-officedocument.presentationml.tags+xml"/>
  <Override PartName="/ppt/tags/tag815.xml" ContentType="application/vnd.openxmlformats-officedocument.presentationml.tags+xml"/>
  <Override PartName="/ppt/tags/tag816.xml" ContentType="application/vnd.openxmlformats-officedocument.presentationml.tags+xml"/>
  <Override PartName="/ppt/tags/tag817.xml" ContentType="application/vnd.openxmlformats-officedocument.presentationml.tags+xml"/>
  <Override PartName="/ppt/tags/tag818.xml" ContentType="application/vnd.openxmlformats-officedocument.presentationml.tags+xml"/>
  <Override PartName="/ppt/tags/tag819.xml" ContentType="application/vnd.openxmlformats-officedocument.presentationml.tags+xml"/>
  <Override PartName="/ppt/tags/tag82.xml" ContentType="application/vnd.openxmlformats-officedocument.presentationml.tags+xml"/>
  <Override PartName="/ppt/tags/tag820.xml" ContentType="application/vnd.openxmlformats-officedocument.presentationml.tags+xml"/>
  <Override PartName="/ppt/tags/tag821.xml" ContentType="application/vnd.openxmlformats-officedocument.presentationml.tags+xml"/>
  <Override PartName="/ppt/tags/tag822.xml" ContentType="application/vnd.openxmlformats-officedocument.presentationml.tags+xml"/>
  <Override PartName="/ppt/tags/tag823.xml" ContentType="application/vnd.openxmlformats-officedocument.presentationml.tags+xml"/>
  <Override PartName="/ppt/tags/tag824.xml" ContentType="application/vnd.openxmlformats-officedocument.presentationml.tags+xml"/>
  <Override PartName="/ppt/tags/tag825.xml" ContentType="application/vnd.openxmlformats-officedocument.presentationml.tags+xml"/>
  <Override PartName="/ppt/tags/tag826.xml" ContentType="application/vnd.openxmlformats-officedocument.presentationml.tags+xml"/>
  <Override PartName="/ppt/tags/tag827.xml" ContentType="application/vnd.openxmlformats-officedocument.presentationml.tags+xml"/>
  <Override PartName="/ppt/tags/tag828.xml" ContentType="application/vnd.openxmlformats-officedocument.presentationml.tags+xml"/>
  <Override PartName="/ppt/tags/tag829.xml" ContentType="application/vnd.openxmlformats-officedocument.presentationml.tags+xml"/>
  <Override PartName="/ppt/tags/tag83.xml" ContentType="application/vnd.openxmlformats-officedocument.presentationml.tags+xml"/>
  <Override PartName="/ppt/tags/tag830.xml" ContentType="application/vnd.openxmlformats-officedocument.presentationml.tags+xml"/>
  <Override PartName="/ppt/tags/tag831.xml" ContentType="application/vnd.openxmlformats-officedocument.presentationml.tags+xml"/>
  <Override PartName="/ppt/tags/tag832.xml" ContentType="application/vnd.openxmlformats-officedocument.presentationml.tags+xml"/>
  <Override PartName="/ppt/tags/tag833.xml" ContentType="application/vnd.openxmlformats-officedocument.presentationml.tags+xml"/>
  <Override PartName="/ppt/tags/tag834.xml" ContentType="application/vnd.openxmlformats-officedocument.presentationml.tags+xml"/>
  <Override PartName="/ppt/tags/tag835.xml" ContentType="application/vnd.openxmlformats-officedocument.presentationml.tags+xml"/>
  <Override PartName="/ppt/tags/tag836.xml" ContentType="application/vnd.openxmlformats-officedocument.presentationml.tags+xml"/>
  <Override PartName="/ppt/tags/tag837.xml" ContentType="application/vnd.openxmlformats-officedocument.presentationml.tags+xml"/>
  <Override PartName="/ppt/tags/tag838.xml" ContentType="application/vnd.openxmlformats-officedocument.presentationml.tags+xml"/>
  <Override PartName="/ppt/tags/tag839.xml" ContentType="application/vnd.openxmlformats-officedocument.presentationml.tags+xml"/>
  <Override PartName="/ppt/tags/tag84.xml" ContentType="application/vnd.openxmlformats-officedocument.presentationml.tags+xml"/>
  <Override PartName="/ppt/tags/tag840.xml" ContentType="application/vnd.openxmlformats-officedocument.presentationml.tags+xml"/>
  <Override PartName="/ppt/tags/tag841.xml" ContentType="application/vnd.openxmlformats-officedocument.presentationml.tags+xml"/>
  <Override PartName="/ppt/tags/tag842.xml" ContentType="application/vnd.openxmlformats-officedocument.presentationml.tags+xml"/>
  <Override PartName="/ppt/tags/tag843.xml" ContentType="application/vnd.openxmlformats-officedocument.presentationml.tags+xml"/>
  <Override PartName="/ppt/tags/tag844.xml" ContentType="application/vnd.openxmlformats-officedocument.presentationml.tags+xml"/>
  <Override PartName="/ppt/tags/tag845.xml" ContentType="application/vnd.openxmlformats-officedocument.presentationml.tags+xml"/>
  <Override PartName="/ppt/tags/tag846.xml" ContentType="application/vnd.openxmlformats-officedocument.presentationml.tags+xml"/>
  <Override PartName="/ppt/tags/tag847.xml" ContentType="application/vnd.openxmlformats-officedocument.presentationml.tags+xml"/>
  <Override PartName="/ppt/tags/tag848.xml" ContentType="application/vnd.openxmlformats-officedocument.presentationml.tags+xml"/>
  <Override PartName="/ppt/tags/tag849.xml" ContentType="application/vnd.openxmlformats-officedocument.presentationml.tags+xml"/>
  <Override PartName="/ppt/tags/tag85.xml" ContentType="application/vnd.openxmlformats-officedocument.presentationml.tags+xml"/>
  <Override PartName="/ppt/tags/tag850.xml" ContentType="application/vnd.openxmlformats-officedocument.presentationml.tags+xml"/>
  <Override PartName="/ppt/tags/tag851.xml" ContentType="application/vnd.openxmlformats-officedocument.presentationml.tags+xml"/>
  <Override PartName="/ppt/tags/tag852.xml" ContentType="application/vnd.openxmlformats-officedocument.presentationml.tags+xml"/>
  <Override PartName="/ppt/tags/tag853.xml" ContentType="application/vnd.openxmlformats-officedocument.presentationml.tags+xml"/>
  <Override PartName="/ppt/tags/tag854.xml" ContentType="application/vnd.openxmlformats-officedocument.presentationml.tags+xml"/>
  <Override PartName="/ppt/tags/tag855.xml" ContentType="application/vnd.openxmlformats-officedocument.presentationml.tags+xml"/>
  <Override PartName="/ppt/tags/tag856.xml" ContentType="application/vnd.openxmlformats-officedocument.presentationml.tags+xml"/>
  <Override PartName="/ppt/tags/tag857.xml" ContentType="application/vnd.openxmlformats-officedocument.presentationml.tags+xml"/>
  <Override PartName="/ppt/tags/tag858.xml" ContentType="application/vnd.openxmlformats-officedocument.presentationml.tags+xml"/>
  <Override PartName="/ppt/tags/tag859.xml" ContentType="application/vnd.openxmlformats-officedocument.presentationml.tags+xml"/>
  <Override PartName="/ppt/tags/tag86.xml" ContentType="application/vnd.openxmlformats-officedocument.presentationml.tags+xml"/>
  <Override PartName="/ppt/tags/tag860.xml" ContentType="application/vnd.openxmlformats-officedocument.presentationml.tags+xml"/>
  <Override PartName="/ppt/tags/tag861.xml" ContentType="application/vnd.openxmlformats-officedocument.presentationml.tags+xml"/>
  <Override PartName="/ppt/tags/tag862.xml" ContentType="application/vnd.openxmlformats-officedocument.presentationml.tags+xml"/>
  <Override PartName="/ppt/tags/tag863.xml" ContentType="application/vnd.openxmlformats-officedocument.presentationml.tags+xml"/>
  <Override PartName="/ppt/tags/tag864.xml" ContentType="application/vnd.openxmlformats-officedocument.presentationml.tags+xml"/>
  <Override PartName="/ppt/tags/tag865.xml" ContentType="application/vnd.openxmlformats-officedocument.presentationml.tags+xml"/>
  <Override PartName="/ppt/tags/tag866.xml" ContentType="application/vnd.openxmlformats-officedocument.presentationml.tags+xml"/>
  <Override PartName="/ppt/tags/tag867.xml" ContentType="application/vnd.openxmlformats-officedocument.presentationml.tags+xml"/>
  <Override PartName="/ppt/tags/tag868.xml" ContentType="application/vnd.openxmlformats-officedocument.presentationml.tags+xml"/>
  <Override PartName="/ppt/tags/tag869.xml" ContentType="application/vnd.openxmlformats-officedocument.presentationml.tags+xml"/>
  <Override PartName="/ppt/tags/tag87.xml" ContentType="application/vnd.openxmlformats-officedocument.presentationml.tags+xml"/>
  <Override PartName="/ppt/tags/tag870.xml" ContentType="application/vnd.openxmlformats-officedocument.presentationml.tags+xml"/>
  <Override PartName="/ppt/tags/tag871.xml" ContentType="application/vnd.openxmlformats-officedocument.presentationml.tags+xml"/>
  <Override PartName="/ppt/tags/tag872.xml" ContentType="application/vnd.openxmlformats-officedocument.presentationml.tags+xml"/>
  <Override PartName="/ppt/tags/tag873.xml" ContentType="application/vnd.openxmlformats-officedocument.presentationml.tags+xml"/>
  <Override PartName="/ppt/tags/tag874.xml" ContentType="application/vnd.openxmlformats-officedocument.presentationml.tags+xml"/>
  <Override PartName="/ppt/tags/tag875.xml" ContentType="application/vnd.openxmlformats-officedocument.presentationml.tags+xml"/>
  <Override PartName="/ppt/tags/tag876.xml" ContentType="application/vnd.openxmlformats-officedocument.presentationml.tags+xml"/>
  <Override PartName="/ppt/tags/tag877.xml" ContentType="application/vnd.openxmlformats-officedocument.presentationml.tags+xml"/>
  <Override PartName="/ppt/tags/tag878.xml" ContentType="application/vnd.openxmlformats-officedocument.presentationml.tags+xml"/>
  <Override PartName="/ppt/tags/tag879.xml" ContentType="application/vnd.openxmlformats-officedocument.presentationml.tags+xml"/>
  <Override PartName="/ppt/tags/tag88.xml" ContentType="application/vnd.openxmlformats-officedocument.presentationml.tags+xml"/>
  <Override PartName="/ppt/tags/tag880.xml" ContentType="application/vnd.openxmlformats-officedocument.presentationml.tags+xml"/>
  <Override PartName="/ppt/tags/tag881.xml" ContentType="application/vnd.openxmlformats-officedocument.presentationml.tags+xml"/>
  <Override PartName="/ppt/tags/tag882.xml" ContentType="application/vnd.openxmlformats-officedocument.presentationml.tags+xml"/>
  <Override PartName="/ppt/tags/tag883.xml" ContentType="application/vnd.openxmlformats-officedocument.presentationml.tags+xml"/>
  <Override PartName="/ppt/tags/tag884.xml" ContentType="application/vnd.openxmlformats-officedocument.presentationml.tags+xml"/>
  <Override PartName="/ppt/tags/tag885.xml" ContentType="application/vnd.openxmlformats-officedocument.presentationml.tags+xml"/>
  <Override PartName="/ppt/tags/tag886.xml" ContentType="application/vnd.openxmlformats-officedocument.presentationml.tags+xml"/>
  <Override PartName="/ppt/tags/tag887.xml" ContentType="application/vnd.openxmlformats-officedocument.presentationml.tags+xml"/>
  <Override PartName="/ppt/tags/tag888.xml" ContentType="application/vnd.openxmlformats-officedocument.presentationml.tags+xml"/>
  <Override PartName="/ppt/tags/tag889.xml" ContentType="application/vnd.openxmlformats-officedocument.presentationml.tags+xml"/>
  <Override PartName="/ppt/tags/tag89.xml" ContentType="application/vnd.openxmlformats-officedocument.presentationml.tags+xml"/>
  <Override PartName="/ppt/tags/tag890.xml" ContentType="application/vnd.openxmlformats-officedocument.presentationml.tags+xml"/>
  <Override PartName="/ppt/tags/tag891.xml" ContentType="application/vnd.openxmlformats-officedocument.presentationml.tags+xml"/>
  <Override PartName="/ppt/tags/tag892.xml" ContentType="application/vnd.openxmlformats-officedocument.presentationml.tags+xml"/>
  <Override PartName="/ppt/tags/tag893.xml" ContentType="application/vnd.openxmlformats-officedocument.presentationml.tags+xml"/>
  <Override PartName="/ppt/tags/tag894.xml" ContentType="application/vnd.openxmlformats-officedocument.presentationml.tags+xml"/>
  <Override PartName="/ppt/tags/tag895.xml" ContentType="application/vnd.openxmlformats-officedocument.presentationml.tags+xml"/>
  <Override PartName="/ppt/tags/tag896.xml" ContentType="application/vnd.openxmlformats-officedocument.presentationml.tags+xml"/>
  <Override PartName="/ppt/tags/tag897.xml" ContentType="application/vnd.openxmlformats-officedocument.presentationml.tags+xml"/>
  <Override PartName="/ppt/tags/tag898.xml" ContentType="application/vnd.openxmlformats-officedocument.presentationml.tags+xml"/>
  <Override PartName="/ppt/tags/tag89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00.xml" ContentType="application/vnd.openxmlformats-officedocument.presentationml.tags+xml"/>
  <Override PartName="/ppt/tags/tag901.xml" ContentType="application/vnd.openxmlformats-officedocument.presentationml.tags+xml"/>
  <Override PartName="/ppt/tags/tag902.xml" ContentType="application/vnd.openxmlformats-officedocument.presentationml.tags+xml"/>
  <Override PartName="/ppt/tags/tag903.xml" ContentType="application/vnd.openxmlformats-officedocument.presentationml.tags+xml"/>
  <Override PartName="/ppt/tags/tag904.xml" ContentType="application/vnd.openxmlformats-officedocument.presentationml.tags+xml"/>
  <Override PartName="/ppt/tags/tag905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1" r:id="rId3"/>
    <p:sldMasterId id="2147483670" r:id="rId4"/>
    <p:sldMasterId id="2147483689" r:id="rId5"/>
    <p:sldMasterId id="2147483708" r:id="rId6"/>
    <p:sldMasterId id="2147483727" r:id="rId7"/>
  </p:sldMasterIdLst>
  <p:notesMasterIdLst>
    <p:notesMasterId r:id="rId9"/>
  </p:notesMasterIdLst>
  <p:handoutMasterIdLst>
    <p:handoutMasterId r:id="rId23"/>
  </p:handoutMasterIdLst>
  <p:sldIdLst>
    <p:sldId id="4564" r:id="rId8"/>
    <p:sldId id="4579" r:id="rId10"/>
    <p:sldId id="4565" r:id="rId11"/>
    <p:sldId id="4566" r:id="rId12"/>
    <p:sldId id="4571" r:id="rId13"/>
    <p:sldId id="4584" r:id="rId14"/>
    <p:sldId id="4585" r:id="rId15"/>
    <p:sldId id="4615" r:id="rId16"/>
    <p:sldId id="4586" r:id="rId17"/>
    <p:sldId id="4567" r:id="rId18"/>
    <p:sldId id="4587" r:id="rId19"/>
    <p:sldId id="4588" r:id="rId20"/>
    <p:sldId id="4609" r:id="rId21"/>
    <p:sldId id="4582" r:id="rId22"/>
  </p:sldIdLst>
  <p:sldSz cx="12192000" cy="6858000"/>
  <p:notesSz cx="6858000" cy="9144000"/>
  <p:embeddedFontLst>
    <p:embeddedFont>
      <p:font typeface="汉仪中黑S" panose="00020600040101010101" pitchFamily="18" charset="-122"/>
      <p:regular r:id="rId27"/>
    </p:embeddedFont>
    <p:embeddedFont>
      <p:font typeface="微软雅黑" panose="020B0503020204020204" charset="-122"/>
      <p:regular r:id="rId28"/>
    </p:embeddedFont>
    <p:embeddedFont>
      <p:font typeface="汉仪大黑简" panose="02010600000101010101" charset="-122"/>
      <p:regular r:id="rId29"/>
    </p:embeddedFont>
    <p:embeddedFont>
      <p:font typeface="Arial Black" panose="020B0A04020102020204" charset="0"/>
      <p:bold r:id="rId30"/>
    </p:embeddedFont>
  </p:embeddedFontLst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5" userDrawn="1">
          <p15:clr>
            <a:srgbClr val="A4A3A4"/>
          </p15:clr>
        </p15:guide>
        <p15:guide id="2" orient="horz" pos="2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BC9D"/>
    <a:srgbClr val="FFFDF5"/>
    <a:srgbClr val="FFFAE1"/>
    <a:srgbClr val="0F4061"/>
    <a:srgbClr val="4E7C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42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1506" y="114"/>
      </p:cViewPr>
      <p:guideLst>
        <p:guide pos="3835"/>
        <p:guide orient="horz"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1" Type="http://schemas.openxmlformats.org/officeDocument/2006/relationships/tags" Target="tags/tag905.xml"/><Relationship Id="rId30" Type="http://schemas.openxmlformats.org/officeDocument/2006/relationships/font" Target="fonts/font4.fntdata"/><Relationship Id="rId3" Type="http://schemas.openxmlformats.org/officeDocument/2006/relationships/slideMaster" Target="slideMasters/slideMaster2.xml"/><Relationship Id="rId29" Type="http://schemas.openxmlformats.org/officeDocument/2006/relationships/font" Target="fonts/font3.fntdata"/><Relationship Id="rId28" Type="http://schemas.openxmlformats.org/officeDocument/2006/relationships/font" Target="fonts/font2.fntdata"/><Relationship Id="rId27" Type="http://schemas.openxmlformats.org/officeDocument/2006/relationships/font" Target="fonts/font1.fntdata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0" Type="http://schemas.openxmlformats.org/officeDocument/2006/relationships/slide" Target="slides/slide12.xml"/><Relationship Id="rId2" Type="http://schemas.openxmlformats.org/officeDocument/2006/relationships/theme" Target="theme/theme1.xml"/><Relationship Id="rId19" Type="http://schemas.openxmlformats.org/officeDocument/2006/relationships/slide" Target="slides/slide11.xml"/><Relationship Id="rId18" Type="http://schemas.openxmlformats.org/officeDocument/2006/relationships/slide" Target="slides/slide10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汉仪中黑S" panose="00020600040101010101" pitchFamily="18" charset="-122"/>
              <a:ea typeface="汉仪中黑S" panose="00020600040101010101" pitchFamily="18" charset="-122"/>
              <a:cs typeface="汉仪中黑S" panose="00020600040101010101" pitchFamily="18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汉仪中黑S" panose="00020600040101010101" pitchFamily="18" charset="-122"/>
              </a:rPr>
            </a:fld>
            <a:endParaRPr lang="zh-CN" altLang="en-US">
              <a:latin typeface="汉仪中黑S" panose="00020600040101010101" pitchFamily="18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汉仪中黑S" panose="00020600040101010101" pitchFamily="18" charset="-122"/>
              <a:ea typeface="汉仪中黑S" panose="00020600040101010101" pitchFamily="18" charset="-122"/>
              <a:cs typeface="汉仪中黑S" panose="00020600040101010101" pitchFamily="18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汉仪中黑S" panose="00020600040101010101" pitchFamily="18" charset="-122"/>
              </a:rPr>
            </a:fld>
            <a:endParaRPr lang="zh-CN" altLang="en-US">
              <a:latin typeface="汉仪中黑S" panose="00020600040101010101" pitchFamily="18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fld id="{5682993E-5628-4786-B06E-631BB402538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fld id="{8BC778BD-3EC7-4AB9-8FE9-A52C2DF6815D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汉仪文黑-55简" panose="00020600040101010101" pitchFamily="18" charset="-122"/>
        <a:ea typeface="汉仪文黑-55简" panose="00020600040101010101" pitchFamily="18" charset="-122"/>
        <a:cs typeface="汉仪中黑S" panose="00020600040101010101" pitchFamily="18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汉仪文黑-55简" panose="00020600040101010101" pitchFamily="18" charset="-122"/>
        <a:ea typeface="汉仪文黑-55简" panose="00020600040101010101" pitchFamily="18" charset="-122"/>
        <a:cs typeface="汉仪中黑S" panose="00020600040101010101" pitchFamily="18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汉仪文黑-55简" panose="00020600040101010101" pitchFamily="18" charset="-122"/>
        <a:ea typeface="汉仪文黑-55简" panose="00020600040101010101" pitchFamily="18" charset="-122"/>
        <a:cs typeface="汉仪中黑S" panose="00020600040101010101" pitchFamily="18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汉仪文黑-55简" panose="00020600040101010101" pitchFamily="18" charset="-122"/>
        <a:ea typeface="汉仪文黑-55简" panose="00020600040101010101" pitchFamily="18" charset="-122"/>
        <a:cs typeface="汉仪中黑S" panose="00020600040101010101" pitchFamily="18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汉仪文黑-55简" panose="00020600040101010101" pitchFamily="18" charset="-122"/>
        <a:ea typeface="汉仪文黑-55简" panose="00020600040101010101" pitchFamily="18" charset="-122"/>
        <a:cs typeface="汉仪中黑S" panose="00020600040101010101" pitchFamily="18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C778BD-3EC7-4AB9-8FE9-A52C2DF681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C778BD-3EC7-4AB9-8FE9-A52C2DF681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672B3-2108-43BC-B424-7A69E5D43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672B3-2108-43BC-B424-7A69E5D43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C778BD-3EC7-4AB9-8FE9-A52C2DF681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C778BD-3EC7-4AB9-8FE9-A52C2DF681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CA9C61C9-9D17-4586-B2E5-E1A115DE627B}" type="slidenum">
              <a:rPr kumimoji="0" lang="en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S" panose="00020600040101010101" pitchFamily="18" charset="-122"/>
                <a:ea typeface="+mn-ea"/>
                <a:cs typeface="+mn-cs"/>
              </a:rPr>
            </a:fld>
            <a:endParaRPr kumimoji="0" lang="en-ID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S" panose="00020600040101010101" pitchFamily="18" charset="-122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C778BD-3EC7-4AB9-8FE9-A52C2DF681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672B3-2108-43BC-B424-7A69E5D43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672B3-2108-43BC-B424-7A69E5D43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672B3-2108-43BC-B424-7A69E5D43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672B3-2108-43BC-B424-7A69E5D43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C778BD-3EC7-4AB9-8FE9-A52C2DF681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68.xml"/><Relationship Id="rId7" Type="http://schemas.openxmlformats.org/officeDocument/2006/relationships/image" Target="../media/image5.png"/><Relationship Id="rId6" Type="http://schemas.openxmlformats.org/officeDocument/2006/relationships/tags" Target="../tags/tag67.xml"/><Relationship Id="rId5" Type="http://schemas.openxmlformats.org/officeDocument/2006/relationships/image" Target="../media/image4.png"/><Relationship Id="rId4" Type="http://schemas.openxmlformats.org/officeDocument/2006/relationships/tags" Target="../tags/tag66.xml"/><Relationship Id="rId3" Type="http://schemas.openxmlformats.org/officeDocument/2006/relationships/image" Target="../media/image1.jpeg"/><Relationship Id="rId2" Type="http://schemas.openxmlformats.org/officeDocument/2006/relationships/tags" Target="../tags/tag65.xml"/><Relationship Id="rId15" Type="http://schemas.openxmlformats.org/officeDocument/2006/relationships/tags" Target="../tags/tag74.xml"/><Relationship Id="rId14" Type="http://schemas.openxmlformats.org/officeDocument/2006/relationships/tags" Target="../tags/tag73.xml"/><Relationship Id="rId13" Type="http://schemas.openxmlformats.org/officeDocument/2006/relationships/tags" Target="../tags/tag72.xml"/><Relationship Id="rId12" Type="http://schemas.openxmlformats.org/officeDocument/2006/relationships/tags" Target="../tags/tag71.xml"/><Relationship Id="rId11" Type="http://schemas.openxmlformats.org/officeDocument/2006/relationships/tags" Target="../tags/tag70.xml"/><Relationship Id="rId10" Type="http://schemas.openxmlformats.org/officeDocument/2006/relationships/tags" Target="../tags/tag69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78.xml"/><Relationship Id="rId7" Type="http://schemas.openxmlformats.org/officeDocument/2006/relationships/image" Target="../media/image5.png"/><Relationship Id="rId6" Type="http://schemas.openxmlformats.org/officeDocument/2006/relationships/tags" Target="../tags/tag77.xml"/><Relationship Id="rId5" Type="http://schemas.openxmlformats.org/officeDocument/2006/relationships/image" Target="../media/image4.png"/><Relationship Id="rId4" Type="http://schemas.openxmlformats.org/officeDocument/2006/relationships/tags" Target="../tags/tag76.xml"/><Relationship Id="rId3" Type="http://schemas.openxmlformats.org/officeDocument/2006/relationships/image" Target="../media/image1.jpeg"/><Relationship Id="rId2" Type="http://schemas.openxmlformats.org/officeDocument/2006/relationships/tags" Target="../tags/tag75.xml"/><Relationship Id="rId14" Type="http://schemas.openxmlformats.org/officeDocument/2006/relationships/tags" Target="../tags/tag83.xml"/><Relationship Id="rId13" Type="http://schemas.openxmlformats.org/officeDocument/2006/relationships/tags" Target="../tags/tag82.xml"/><Relationship Id="rId12" Type="http://schemas.openxmlformats.org/officeDocument/2006/relationships/tags" Target="../tags/tag81.xml"/><Relationship Id="rId11" Type="http://schemas.openxmlformats.org/officeDocument/2006/relationships/tags" Target="../tags/tag80.xml"/><Relationship Id="rId10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87.xml"/><Relationship Id="rId7" Type="http://schemas.openxmlformats.org/officeDocument/2006/relationships/image" Target="../media/image5.png"/><Relationship Id="rId6" Type="http://schemas.openxmlformats.org/officeDocument/2006/relationships/tags" Target="../tags/tag86.xml"/><Relationship Id="rId5" Type="http://schemas.openxmlformats.org/officeDocument/2006/relationships/image" Target="../media/image4.png"/><Relationship Id="rId4" Type="http://schemas.openxmlformats.org/officeDocument/2006/relationships/tags" Target="../tags/tag85.xml"/><Relationship Id="rId3" Type="http://schemas.openxmlformats.org/officeDocument/2006/relationships/image" Target="../media/image1.jpeg"/><Relationship Id="rId2" Type="http://schemas.openxmlformats.org/officeDocument/2006/relationships/tags" Target="../tags/tag84.xml"/><Relationship Id="rId13" Type="http://schemas.openxmlformats.org/officeDocument/2006/relationships/tags" Target="../tags/tag91.xml"/><Relationship Id="rId12" Type="http://schemas.openxmlformats.org/officeDocument/2006/relationships/tags" Target="../tags/tag90.xml"/><Relationship Id="rId11" Type="http://schemas.openxmlformats.org/officeDocument/2006/relationships/tags" Target="../tags/tag89.xml"/><Relationship Id="rId10" Type="http://schemas.openxmlformats.org/officeDocument/2006/relationships/tags" Target="../tags/tag8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96.xml"/><Relationship Id="rId8" Type="http://schemas.openxmlformats.org/officeDocument/2006/relationships/tags" Target="../tags/tag95.xml"/><Relationship Id="rId7" Type="http://schemas.openxmlformats.org/officeDocument/2006/relationships/image" Target="../media/image3.png"/><Relationship Id="rId6" Type="http://schemas.openxmlformats.org/officeDocument/2006/relationships/tags" Target="../tags/tag94.xml"/><Relationship Id="rId5" Type="http://schemas.openxmlformats.org/officeDocument/2006/relationships/image" Target="../media/image2.png"/><Relationship Id="rId4" Type="http://schemas.openxmlformats.org/officeDocument/2006/relationships/tags" Target="../tags/tag93.xml"/><Relationship Id="rId3" Type="http://schemas.openxmlformats.org/officeDocument/2006/relationships/image" Target="../media/image1.jpeg"/><Relationship Id="rId2" Type="http://schemas.openxmlformats.org/officeDocument/2006/relationships/tags" Target="../tags/tag92.xml"/><Relationship Id="rId13" Type="http://schemas.openxmlformats.org/officeDocument/2006/relationships/tags" Target="../tags/tag100.xml"/><Relationship Id="rId12" Type="http://schemas.openxmlformats.org/officeDocument/2006/relationships/tags" Target="../tags/tag99.xml"/><Relationship Id="rId11" Type="http://schemas.openxmlformats.org/officeDocument/2006/relationships/tags" Target="../tags/tag98.xml"/><Relationship Id="rId10" Type="http://schemas.openxmlformats.org/officeDocument/2006/relationships/tags" Target="../tags/tag97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104.xml"/><Relationship Id="rId7" Type="http://schemas.openxmlformats.org/officeDocument/2006/relationships/image" Target="../media/image5.png"/><Relationship Id="rId6" Type="http://schemas.openxmlformats.org/officeDocument/2006/relationships/tags" Target="../tags/tag103.xml"/><Relationship Id="rId5" Type="http://schemas.openxmlformats.org/officeDocument/2006/relationships/image" Target="../media/image4.png"/><Relationship Id="rId4" Type="http://schemas.openxmlformats.org/officeDocument/2006/relationships/tags" Target="../tags/tag102.xml"/><Relationship Id="rId3" Type="http://schemas.openxmlformats.org/officeDocument/2006/relationships/image" Target="../media/image1.jpeg"/><Relationship Id="rId2" Type="http://schemas.openxmlformats.org/officeDocument/2006/relationships/tags" Target="../tags/tag101.xml"/><Relationship Id="rId13" Type="http://schemas.openxmlformats.org/officeDocument/2006/relationships/tags" Target="../tags/tag108.xml"/><Relationship Id="rId12" Type="http://schemas.openxmlformats.org/officeDocument/2006/relationships/tags" Target="../tags/tag107.xml"/><Relationship Id="rId11" Type="http://schemas.openxmlformats.org/officeDocument/2006/relationships/tags" Target="../tags/tag106.xml"/><Relationship Id="rId10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image" Target="../media/image6.png"/><Relationship Id="rId7" Type="http://schemas.openxmlformats.org/officeDocument/2006/relationships/tags" Target="../tags/tag112.xml"/><Relationship Id="rId6" Type="http://schemas.openxmlformats.org/officeDocument/2006/relationships/image" Target="../media/image5.png"/><Relationship Id="rId5" Type="http://schemas.openxmlformats.org/officeDocument/2006/relationships/tags" Target="../tags/tag111.xml"/><Relationship Id="rId4" Type="http://schemas.openxmlformats.org/officeDocument/2006/relationships/tags" Target="../tags/tag110.xml"/><Relationship Id="rId3" Type="http://schemas.openxmlformats.org/officeDocument/2006/relationships/image" Target="../media/image1.jpeg"/><Relationship Id="rId2" Type="http://schemas.openxmlformats.org/officeDocument/2006/relationships/tags" Target="../tags/tag109.xml"/><Relationship Id="rId13" Type="http://schemas.openxmlformats.org/officeDocument/2006/relationships/tags" Target="../tags/tag117.xml"/><Relationship Id="rId12" Type="http://schemas.openxmlformats.org/officeDocument/2006/relationships/tags" Target="../tags/tag116.xml"/><Relationship Id="rId11" Type="http://schemas.openxmlformats.org/officeDocument/2006/relationships/tags" Target="../tags/tag115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23.xml"/><Relationship Id="rId8" Type="http://schemas.openxmlformats.org/officeDocument/2006/relationships/tags" Target="../tags/tag122.xml"/><Relationship Id="rId7" Type="http://schemas.openxmlformats.org/officeDocument/2006/relationships/tags" Target="../tags/tag121.xml"/><Relationship Id="rId6" Type="http://schemas.openxmlformats.org/officeDocument/2006/relationships/image" Target="../media/image5.png"/><Relationship Id="rId5" Type="http://schemas.openxmlformats.org/officeDocument/2006/relationships/tags" Target="../tags/tag120.xml"/><Relationship Id="rId4" Type="http://schemas.openxmlformats.org/officeDocument/2006/relationships/tags" Target="../tags/tag119.xml"/><Relationship Id="rId3" Type="http://schemas.openxmlformats.org/officeDocument/2006/relationships/image" Target="../media/image1.jpeg"/><Relationship Id="rId2" Type="http://schemas.openxmlformats.org/officeDocument/2006/relationships/tags" Target="../tags/tag118.xml"/><Relationship Id="rId12" Type="http://schemas.openxmlformats.org/officeDocument/2006/relationships/tags" Target="../tags/tag126.xml"/><Relationship Id="rId11" Type="http://schemas.openxmlformats.org/officeDocument/2006/relationships/tags" Target="../tags/tag125.xml"/><Relationship Id="rId10" Type="http://schemas.openxmlformats.org/officeDocument/2006/relationships/tags" Target="../tags/tag124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32.xml"/><Relationship Id="rId8" Type="http://schemas.openxmlformats.org/officeDocument/2006/relationships/tags" Target="../tags/tag131.xml"/><Relationship Id="rId7" Type="http://schemas.openxmlformats.org/officeDocument/2006/relationships/tags" Target="../tags/tag130.xml"/><Relationship Id="rId6" Type="http://schemas.openxmlformats.org/officeDocument/2006/relationships/image" Target="../media/image6.png"/><Relationship Id="rId5" Type="http://schemas.openxmlformats.org/officeDocument/2006/relationships/tags" Target="../tags/tag129.xml"/><Relationship Id="rId4" Type="http://schemas.openxmlformats.org/officeDocument/2006/relationships/tags" Target="../tags/tag128.xml"/><Relationship Id="rId3" Type="http://schemas.openxmlformats.org/officeDocument/2006/relationships/image" Target="../media/image1.jpeg"/><Relationship Id="rId2" Type="http://schemas.openxmlformats.org/officeDocument/2006/relationships/tags" Target="../tags/tag127.xml"/><Relationship Id="rId12" Type="http://schemas.openxmlformats.org/officeDocument/2006/relationships/tags" Target="../tags/tag135.xml"/><Relationship Id="rId11" Type="http://schemas.openxmlformats.org/officeDocument/2006/relationships/tags" Target="../tags/tag134.xml"/><Relationship Id="rId10" Type="http://schemas.openxmlformats.org/officeDocument/2006/relationships/tags" Target="../tags/tag133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1.xml"/><Relationship Id="rId8" Type="http://schemas.openxmlformats.org/officeDocument/2006/relationships/tags" Target="../tags/tag140.xml"/><Relationship Id="rId7" Type="http://schemas.openxmlformats.org/officeDocument/2006/relationships/tags" Target="../tags/tag139.xml"/><Relationship Id="rId6" Type="http://schemas.openxmlformats.org/officeDocument/2006/relationships/image" Target="../media/image5.png"/><Relationship Id="rId5" Type="http://schemas.openxmlformats.org/officeDocument/2006/relationships/tags" Target="../tags/tag138.xml"/><Relationship Id="rId4" Type="http://schemas.openxmlformats.org/officeDocument/2006/relationships/tags" Target="../tags/tag137.xml"/><Relationship Id="rId3" Type="http://schemas.openxmlformats.org/officeDocument/2006/relationships/image" Target="../media/image1.jpeg"/><Relationship Id="rId2" Type="http://schemas.openxmlformats.org/officeDocument/2006/relationships/tags" Target="../tags/tag136.xml"/><Relationship Id="rId12" Type="http://schemas.openxmlformats.org/officeDocument/2006/relationships/tags" Target="../tags/tag144.xml"/><Relationship Id="rId11" Type="http://schemas.openxmlformats.org/officeDocument/2006/relationships/tags" Target="../tags/tag143.xml"/><Relationship Id="rId10" Type="http://schemas.openxmlformats.org/officeDocument/2006/relationships/tags" Target="../tags/tag142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50.xml"/><Relationship Id="rId8" Type="http://schemas.openxmlformats.org/officeDocument/2006/relationships/tags" Target="../tags/tag149.xml"/><Relationship Id="rId7" Type="http://schemas.openxmlformats.org/officeDocument/2006/relationships/tags" Target="../tags/tag148.xml"/><Relationship Id="rId6" Type="http://schemas.openxmlformats.org/officeDocument/2006/relationships/image" Target="../media/image6.png"/><Relationship Id="rId5" Type="http://schemas.openxmlformats.org/officeDocument/2006/relationships/tags" Target="../tags/tag147.xml"/><Relationship Id="rId4" Type="http://schemas.openxmlformats.org/officeDocument/2006/relationships/tags" Target="../tags/tag146.xml"/><Relationship Id="rId3" Type="http://schemas.openxmlformats.org/officeDocument/2006/relationships/image" Target="../media/image1.jpeg"/><Relationship Id="rId2" Type="http://schemas.openxmlformats.org/officeDocument/2006/relationships/tags" Target="../tags/tag145.xml"/><Relationship Id="rId14" Type="http://schemas.openxmlformats.org/officeDocument/2006/relationships/tags" Target="../tags/tag155.xml"/><Relationship Id="rId13" Type="http://schemas.openxmlformats.org/officeDocument/2006/relationships/tags" Target="../tags/tag154.xml"/><Relationship Id="rId12" Type="http://schemas.openxmlformats.org/officeDocument/2006/relationships/tags" Target="../tags/tag153.xml"/><Relationship Id="rId11" Type="http://schemas.openxmlformats.org/officeDocument/2006/relationships/tags" Target="../tags/tag152.xml"/><Relationship Id="rId10" Type="http://schemas.openxmlformats.org/officeDocument/2006/relationships/tags" Target="../tags/tag151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image" Target="../media/image6.png"/><Relationship Id="rId7" Type="http://schemas.openxmlformats.org/officeDocument/2006/relationships/tags" Target="../tags/tag159.xml"/><Relationship Id="rId6" Type="http://schemas.openxmlformats.org/officeDocument/2006/relationships/image" Target="../media/image5.png"/><Relationship Id="rId5" Type="http://schemas.openxmlformats.org/officeDocument/2006/relationships/tags" Target="../tags/tag158.xml"/><Relationship Id="rId4" Type="http://schemas.openxmlformats.org/officeDocument/2006/relationships/tags" Target="../tags/tag157.xml"/><Relationship Id="rId3" Type="http://schemas.openxmlformats.org/officeDocument/2006/relationships/image" Target="../media/image1.jpeg"/><Relationship Id="rId2" Type="http://schemas.openxmlformats.org/officeDocument/2006/relationships/tags" Target="../tags/tag156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image" Target="../media/image3.png"/><Relationship Id="rId6" Type="http://schemas.openxmlformats.org/officeDocument/2006/relationships/tags" Target="../tags/tag173.xml"/><Relationship Id="rId5" Type="http://schemas.openxmlformats.org/officeDocument/2006/relationships/image" Target="../media/image2.png"/><Relationship Id="rId4" Type="http://schemas.openxmlformats.org/officeDocument/2006/relationships/tags" Target="../tags/tag172.xml"/><Relationship Id="rId3" Type="http://schemas.openxmlformats.org/officeDocument/2006/relationships/image" Target="../media/image1.jpeg"/><Relationship Id="rId2" Type="http://schemas.openxmlformats.org/officeDocument/2006/relationships/tags" Target="../tags/tag171.xml"/><Relationship Id="rId13" Type="http://schemas.openxmlformats.org/officeDocument/2006/relationships/tags" Target="../tags/tag179.xml"/><Relationship Id="rId12" Type="http://schemas.openxmlformats.org/officeDocument/2006/relationships/tags" Target="../tags/tag178.xml"/><Relationship Id="rId11" Type="http://schemas.openxmlformats.org/officeDocument/2006/relationships/tags" Target="../tags/tag177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183.xml"/><Relationship Id="rId7" Type="http://schemas.openxmlformats.org/officeDocument/2006/relationships/image" Target="../media/image5.png"/><Relationship Id="rId6" Type="http://schemas.openxmlformats.org/officeDocument/2006/relationships/tags" Target="../tags/tag182.xml"/><Relationship Id="rId5" Type="http://schemas.openxmlformats.org/officeDocument/2006/relationships/image" Target="../media/image4.png"/><Relationship Id="rId4" Type="http://schemas.openxmlformats.org/officeDocument/2006/relationships/tags" Target="../tags/tag181.xml"/><Relationship Id="rId3" Type="http://schemas.openxmlformats.org/officeDocument/2006/relationships/image" Target="../media/image1.jpeg"/><Relationship Id="rId2" Type="http://schemas.openxmlformats.org/officeDocument/2006/relationships/tags" Target="../tags/tag180.xml"/><Relationship Id="rId14" Type="http://schemas.openxmlformats.org/officeDocument/2006/relationships/tags" Target="../tags/tag188.xml"/><Relationship Id="rId13" Type="http://schemas.openxmlformats.org/officeDocument/2006/relationships/tags" Target="../tags/tag187.xml"/><Relationship Id="rId12" Type="http://schemas.openxmlformats.org/officeDocument/2006/relationships/tags" Target="../tags/tag186.xml"/><Relationship Id="rId11" Type="http://schemas.openxmlformats.org/officeDocument/2006/relationships/tags" Target="../tags/tag185.xml"/><Relationship Id="rId10" Type="http://schemas.openxmlformats.org/officeDocument/2006/relationships/tags" Target="../tags/tag184.xml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tags" Target="../tags/tag192.xml"/><Relationship Id="rId7" Type="http://schemas.openxmlformats.org/officeDocument/2006/relationships/image" Target="../media/image8.png"/><Relationship Id="rId6" Type="http://schemas.openxmlformats.org/officeDocument/2006/relationships/tags" Target="../tags/tag191.xml"/><Relationship Id="rId5" Type="http://schemas.openxmlformats.org/officeDocument/2006/relationships/image" Target="../media/image7.png"/><Relationship Id="rId4" Type="http://schemas.openxmlformats.org/officeDocument/2006/relationships/tags" Target="../tags/tag190.xml"/><Relationship Id="rId3" Type="http://schemas.openxmlformats.org/officeDocument/2006/relationships/image" Target="../media/image1.jpeg"/><Relationship Id="rId2" Type="http://schemas.openxmlformats.org/officeDocument/2006/relationships/tags" Target="../tags/tag189.xml"/><Relationship Id="rId14" Type="http://schemas.openxmlformats.org/officeDocument/2006/relationships/tags" Target="../tags/tag197.xml"/><Relationship Id="rId13" Type="http://schemas.openxmlformats.org/officeDocument/2006/relationships/tags" Target="../tags/tag196.xml"/><Relationship Id="rId12" Type="http://schemas.openxmlformats.org/officeDocument/2006/relationships/tags" Target="../tags/tag195.xml"/><Relationship Id="rId11" Type="http://schemas.openxmlformats.org/officeDocument/2006/relationships/tags" Target="../tags/tag194.xml"/><Relationship Id="rId10" Type="http://schemas.openxmlformats.org/officeDocument/2006/relationships/tags" Target="../tags/tag193.xml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201.xml"/><Relationship Id="rId7" Type="http://schemas.openxmlformats.org/officeDocument/2006/relationships/image" Target="../media/image5.png"/><Relationship Id="rId6" Type="http://schemas.openxmlformats.org/officeDocument/2006/relationships/tags" Target="../tags/tag200.xml"/><Relationship Id="rId5" Type="http://schemas.openxmlformats.org/officeDocument/2006/relationships/image" Target="../media/image4.png"/><Relationship Id="rId4" Type="http://schemas.openxmlformats.org/officeDocument/2006/relationships/tags" Target="../tags/tag199.xml"/><Relationship Id="rId3" Type="http://schemas.openxmlformats.org/officeDocument/2006/relationships/image" Target="../media/image1.jpeg"/><Relationship Id="rId2" Type="http://schemas.openxmlformats.org/officeDocument/2006/relationships/tags" Target="../tags/tag198.xml"/><Relationship Id="rId15" Type="http://schemas.openxmlformats.org/officeDocument/2006/relationships/tags" Target="../tags/tag207.xml"/><Relationship Id="rId14" Type="http://schemas.openxmlformats.org/officeDocument/2006/relationships/tags" Target="../tags/tag206.xml"/><Relationship Id="rId13" Type="http://schemas.openxmlformats.org/officeDocument/2006/relationships/tags" Target="../tags/tag205.xml"/><Relationship Id="rId12" Type="http://schemas.openxmlformats.org/officeDocument/2006/relationships/tags" Target="../tags/tag204.xml"/><Relationship Id="rId11" Type="http://schemas.openxmlformats.org/officeDocument/2006/relationships/tags" Target="../tags/tag203.xml"/><Relationship Id="rId10" Type="http://schemas.openxmlformats.org/officeDocument/2006/relationships/tags" Target="../tags/tag202.xml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211.xml"/><Relationship Id="rId7" Type="http://schemas.openxmlformats.org/officeDocument/2006/relationships/image" Target="../media/image5.png"/><Relationship Id="rId6" Type="http://schemas.openxmlformats.org/officeDocument/2006/relationships/tags" Target="../tags/tag210.xml"/><Relationship Id="rId5" Type="http://schemas.openxmlformats.org/officeDocument/2006/relationships/image" Target="../media/image4.png"/><Relationship Id="rId4" Type="http://schemas.openxmlformats.org/officeDocument/2006/relationships/tags" Target="../tags/tag209.xml"/><Relationship Id="rId3" Type="http://schemas.openxmlformats.org/officeDocument/2006/relationships/image" Target="../media/image1.jpeg"/><Relationship Id="rId2" Type="http://schemas.openxmlformats.org/officeDocument/2006/relationships/tags" Target="../tags/tag208.xml"/><Relationship Id="rId17" Type="http://schemas.openxmlformats.org/officeDocument/2006/relationships/tags" Target="../tags/tag219.xml"/><Relationship Id="rId16" Type="http://schemas.openxmlformats.org/officeDocument/2006/relationships/tags" Target="../tags/tag218.xml"/><Relationship Id="rId15" Type="http://schemas.openxmlformats.org/officeDocument/2006/relationships/tags" Target="../tags/tag217.xml"/><Relationship Id="rId14" Type="http://schemas.openxmlformats.org/officeDocument/2006/relationships/tags" Target="../tags/tag216.xml"/><Relationship Id="rId13" Type="http://schemas.openxmlformats.org/officeDocument/2006/relationships/tags" Target="../tags/tag215.xml"/><Relationship Id="rId12" Type="http://schemas.openxmlformats.org/officeDocument/2006/relationships/tags" Target="../tags/tag214.xml"/><Relationship Id="rId11" Type="http://schemas.openxmlformats.org/officeDocument/2006/relationships/tags" Target="../tags/tag213.xml"/><Relationship Id="rId10" Type="http://schemas.openxmlformats.org/officeDocument/2006/relationships/tags" Target="../tags/tag212.xml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224.xml"/><Relationship Id="rId8" Type="http://schemas.openxmlformats.org/officeDocument/2006/relationships/tags" Target="../tags/tag223.xml"/><Relationship Id="rId7" Type="http://schemas.openxmlformats.org/officeDocument/2006/relationships/image" Target="../media/image11.png"/><Relationship Id="rId6" Type="http://schemas.openxmlformats.org/officeDocument/2006/relationships/tags" Target="../tags/tag222.xml"/><Relationship Id="rId5" Type="http://schemas.openxmlformats.org/officeDocument/2006/relationships/image" Target="../media/image10.png"/><Relationship Id="rId4" Type="http://schemas.openxmlformats.org/officeDocument/2006/relationships/tags" Target="../tags/tag221.xml"/><Relationship Id="rId3" Type="http://schemas.openxmlformats.org/officeDocument/2006/relationships/image" Target="../media/image1.jpeg"/><Relationship Id="rId2" Type="http://schemas.openxmlformats.org/officeDocument/2006/relationships/tags" Target="../tags/tag220.xml"/><Relationship Id="rId11" Type="http://schemas.openxmlformats.org/officeDocument/2006/relationships/tags" Target="../tags/tag226.xml"/><Relationship Id="rId10" Type="http://schemas.openxmlformats.org/officeDocument/2006/relationships/tags" Target="../tags/tag225.xml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4" Type="http://schemas.openxmlformats.org/officeDocument/2006/relationships/tags" Target="../tags/tag229.xml"/><Relationship Id="rId3" Type="http://schemas.openxmlformats.org/officeDocument/2006/relationships/tags" Target="../tags/tag228.xml"/><Relationship Id="rId2" Type="http://schemas.openxmlformats.org/officeDocument/2006/relationships/tags" Target="../tags/tag227.xml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233.xml"/><Relationship Id="rId7" Type="http://schemas.openxmlformats.org/officeDocument/2006/relationships/image" Target="../media/image5.png"/><Relationship Id="rId6" Type="http://schemas.openxmlformats.org/officeDocument/2006/relationships/tags" Target="../tags/tag232.xml"/><Relationship Id="rId5" Type="http://schemas.openxmlformats.org/officeDocument/2006/relationships/image" Target="../media/image4.png"/><Relationship Id="rId4" Type="http://schemas.openxmlformats.org/officeDocument/2006/relationships/tags" Target="../tags/tag231.xml"/><Relationship Id="rId3" Type="http://schemas.openxmlformats.org/officeDocument/2006/relationships/image" Target="../media/image1.jpeg"/><Relationship Id="rId2" Type="http://schemas.openxmlformats.org/officeDocument/2006/relationships/tags" Target="../tags/tag230.xml"/><Relationship Id="rId15" Type="http://schemas.openxmlformats.org/officeDocument/2006/relationships/tags" Target="../tags/tag239.xml"/><Relationship Id="rId14" Type="http://schemas.openxmlformats.org/officeDocument/2006/relationships/tags" Target="../tags/tag238.xml"/><Relationship Id="rId13" Type="http://schemas.openxmlformats.org/officeDocument/2006/relationships/tags" Target="../tags/tag237.xml"/><Relationship Id="rId12" Type="http://schemas.openxmlformats.org/officeDocument/2006/relationships/tags" Target="../tags/tag236.xml"/><Relationship Id="rId11" Type="http://schemas.openxmlformats.org/officeDocument/2006/relationships/tags" Target="../tags/tag235.xml"/><Relationship Id="rId10" Type="http://schemas.openxmlformats.org/officeDocument/2006/relationships/tags" Target="../tags/tag234.xml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243.xml"/><Relationship Id="rId7" Type="http://schemas.openxmlformats.org/officeDocument/2006/relationships/image" Target="../media/image5.png"/><Relationship Id="rId6" Type="http://schemas.openxmlformats.org/officeDocument/2006/relationships/tags" Target="../tags/tag242.xml"/><Relationship Id="rId5" Type="http://schemas.openxmlformats.org/officeDocument/2006/relationships/image" Target="../media/image4.png"/><Relationship Id="rId4" Type="http://schemas.openxmlformats.org/officeDocument/2006/relationships/tags" Target="../tags/tag241.xml"/><Relationship Id="rId3" Type="http://schemas.openxmlformats.org/officeDocument/2006/relationships/image" Target="../media/image1.jpeg"/><Relationship Id="rId2" Type="http://schemas.openxmlformats.org/officeDocument/2006/relationships/tags" Target="../tags/tag240.xml"/><Relationship Id="rId14" Type="http://schemas.openxmlformats.org/officeDocument/2006/relationships/tags" Target="../tags/tag248.xml"/><Relationship Id="rId13" Type="http://schemas.openxmlformats.org/officeDocument/2006/relationships/tags" Target="../tags/tag247.xml"/><Relationship Id="rId12" Type="http://schemas.openxmlformats.org/officeDocument/2006/relationships/tags" Target="../tags/tag246.xml"/><Relationship Id="rId11" Type="http://schemas.openxmlformats.org/officeDocument/2006/relationships/tags" Target="../tags/tag245.xml"/><Relationship Id="rId10" Type="http://schemas.openxmlformats.org/officeDocument/2006/relationships/tags" Target="../tags/tag244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10.xml"/><Relationship Id="rId8" Type="http://schemas.openxmlformats.org/officeDocument/2006/relationships/tags" Target="../tags/tag9.xml"/><Relationship Id="rId7" Type="http://schemas.openxmlformats.org/officeDocument/2006/relationships/image" Target="../media/image3.png"/><Relationship Id="rId6" Type="http://schemas.openxmlformats.org/officeDocument/2006/relationships/tags" Target="../tags/tag8.xml"/><Relationship Id="rId5" Type="http://schemas.openxmlformats.org/officeDocument/2006/relationships/image" Target="../media/image2.png"/><Relationship Id="rId4" Type="http://schemas.openxmlformats.org/officeDocument/2006/relationships/tags" Target="../tags/tag7.xml"/><Relationship Id="rId3" Type="http://schemas.openxmlformats.org/officeDocument/2006/relationships/image" Target="../media/image1.jpeg"/><Relationship Id="rId2" Type="http://schemas.openxmlformats.org/officeDocument/2006/relationships/tags" Target="../tags/tag6.xml"/><Relationship Id="rId13" Type="http://schemas.openxmlformats.org/officeDocument/2006/relationships/tags" Target="../tags/tag14.xml"/><Relationship Id="rId12" Type="http://schemas.openxmlformats.org/officeDocument/2006/relationships/tags" Target="../tags/tag13.xml"/><Relationship Id="rId11" Type="http://schemas.openxmlformats.org/officeDocument/2006/relationships/tags" Target="../tags/tag12.xml"/><Relationship Id="rId10" Type="http://schemas.openxmlformats.org/officeDocument/2006/relationships/tags" Target="../tags/tag11.xml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252.xml"/><Relationship Id="rId7" Type="http://schemas.openxmlformats.org/officeDocument/2006/relationships/image" Target="../media/image5.png"/><Relationship Id="rId6" Type="http://schemas.openxmlformats.org/officeDocument/2006/relationships/tags" Target="../tags/tag251.xml"/><Relationship Id="rId5" Type="http://schemas.openxmlformats.org/officeDocument/2006/relationships/image" Target="../media/image4.png"/><Relationship Id="rId4" Type="http://schemas.openxmlformats.org/officeDocument/2006/relationships/tags" Target="../tags/tag250.xml"/><Relationship Id="rId3" Type="http://schemas.openxmlformats.org/officeDocument/2006/relationships/image" Target="../media/image1.jpeg"/><Relationship Id="rId2" Type="http://schemas.openxmlformats.org/officeDocument/2006/relationships/tags" Target="../tags/tag249.xml"/><Relationship Id="rId13" Type="http://schemas.openxmlformats.org/officeDocument/2006/relationships/tags" Target="../tags/tag256.xml"/><Relationship Id="rId12" Type="http://schemas.openxmlformats.org/officeDocument/2006/relationships/tags" Target="../tags/tag255.xml"/><Relationship Id="rId11" Type="http://schemas.openxmlformats.org/officeDocument/2006/relationships/tags" Target="../tags/tag254.xml"/><Relationship Id="rId10" Type="http://schemas.openxmlformats.org/officeDocument/2006/relationships/tags" Target="../tags/tag253.xml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261.xml"/><Relationship Id="rId8" Type="http://schemas.openxmlformats.org/officeDocument/2006/relationships/tags" Target="../tags/tag260.xml"/><Relationship Id="rId7" Type="http://schemas.openxmlformats.org/officeDocument/2006/relationships/image" Target="../media/image3.png"/><Relationship Id="rId6" Type="http://schemas.openxmlformats.org/officeDocument/2006/relationships/tags" Target="../tags/tag259.xml"/><Relationship Id="rId5" Type="http://schemas.openxmlformats.org/officeDocument/2006/relationships/image" Target="../media/image2.png"/><Relationship Id="rId4" Type="http://schemas.openxmlformats.org/officeDocument/2006/relationships/tags" Target="../tags/tag258.xml"/><Relationship Id="rId3" Type="http://schemas.openxmlformats.org/officeDocument/2006/relationships/image" Target="../media/image1.jpeg"/><Relationship Id="rId2" Type="http://schemas.openxmlformats.org/officeDocument/2006/relationships/tags" Target="../tags/tag257.xml"/><Relationship Id="rId13" Type="http://schemas.openxmlformats.org/officeDocument/2006/relationships/tags" Target="../tags/tag265.xml"/><Relationship Id="rId12" Type="http://schemas.openxmlformats.org/officeDocument/2006/relationships/tags" Target="../tags/tag264.xml"/><Relationship Id="rId11" Type="http://schemas.openxmlformats.org/officeDocument/2006/relationships/tags" Target="../tags/tag263.xml"/><Relationship Id="rId10" Type="http://schemas.openxmlformats.org/officeDocument/2006/relationships/tags" Target="../tags/tag262.xml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269.xml"/><Relationship Id="rId7" Type="http://schemas.openxmlformats.org/officeDocument/2006/relationships/image" Target="../media/image5.png"/><Relationship Id="rId6" Type="http://schemas.openxmlformats.org/officeDocument/2006/relationships/tags" Target="../tags/tag268.xml"/><Relationship Id="rId5" Type="http://schemas.openxmlformats.org/officeDocument/2006/relationships/image" Target="../media/image4.png"/><Relationship Id="rId4" Type="http://schemas.openxmlformats.org/officeDocument/2006/relationships/tags" Target="../tags/tag267.xml"/><Relationship Id="rId3" Type="http://schemas.openxmlformats.org/officeDocument/2006/relationships/image" Target="../media/image1.jpeg"/><Relationship Id="rId2" Type="http://schemas.openxmlformats.org/officeDocument/2006/relationships/tags" Target="../tags/tag266.xml"/><Relationship Id="rId13" Type="http://schemas.openxmlformats.org/officeDocument/2006/relationships/tags" Target="../tags/tag273.xml"/><Relationship Id="rId12" Type="http://schemas.openxmlformats.org/officeDocument/2006/relationships/tags" Target="../tags/tag272.xml"/><Relationship Id="rId11" Type="http://schemas.openxmlformats.org/officeDocument/2006/relationships/tags" Target="../tags/tag271.xml"/><Relationship Id="rId10" Type="http://schemas.openxmlformats.org/officeDocument/2006/relationships/tags" Target="../tags/tag270.xml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9" Type="http://schemas.openxmlformats.org/officeDocument/2006/relationships/tags" Target="../tags/tag278.xml"/><Relationship Id="rId8" Type="http://schemas.openxmlformats.org/officeDocument/2006/relationships/image" Target="../media/image6.png"/><Relationship Id="rId7" Type="http://schemas.openxmlformats.org/officeDocument/2006/relationships/tags" Target="../tags/tag277.xml"/><Relationship Id="rId6" Type="http://schemas.openxmlformats.org/officeDocument/2006/relationships/image" Target="../media/image5.png"/><Relationship Id="rId5" Type="http://schemas.openxmlformats.org/officeDocument/2006/relationships/tags" Target="../tags/tag276.xml"/><Relationship Id="rId4" Type="http://schemas.openxmlformats.org/officeDocument/2006/relationships/tags" Target="../tags/tag275.xml"/><Relationship Id="rId3" Type="http://schemas.openxmlformats.org/officeDocument/2006/relationships/image" Target="../media/image1.jpeg"/><Relationship Id="rId2" Type="http://schemas.openxmlformats.org/officeDocument/2006/relationships/tags" Target="../tags/tag274.xml"/><Relationship Id="rId13" Type="http://schemas.openxmlformats.org/officeDocument/2006/relationships/tags" Target="../tags/tag282.xml"/><Relationship Id="rId12" Type="http://schemas.openxmlformats.org/officeDocument/2006/relationships/tags" Target="../tags/tag281.xml"/><Relationship Id="rId11" Type="http://schemas.openxmlformats.org/officeDocument/2006/relationships/tags" Target="../tags/tag280.xml"/><Relationship Id="rId10" Type="http://schemas.openxmlformats.org/officeDocument/2006/relationships/tags" Target="../tags/tag279.xml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9" Type="http://schemas.openxmlformats.org/officeDocument/2006/relationships/tags" Target="../tags/tag288.xml"/><Relationship Id="rId8" Type="http://schemas.openxmlformats.org/officeDocument/2006/relationships/tags" Target="../tags/tag287.xml"/><Relationship Id="rId7" Type="http://schemas.openxmlformats.org/officeDocument/2006/relationships/tags" Target="../tags/tag286.xml"/><Relationship Id="rId6" Type="http://schemas.openxmlformats.org/officeDocument/2006/relationships/image" Target="../media/image5.png"/><Relationship Id="rId5" Type="http://schemas.openxmlformats.org/officeDocument/2006/relationships/tags" Target="../tags/tag285.xml"/><Relationship Id="rId4" Type="http://schemas.openxmlformats.org/officeDocument/2006/relationships/tags" Target="../tags/tag284.xml"/><Relationship Id="rId3" Type="http://schemas.openxmlformats.org/officeDocument/2006/relationships/image" Target="../media/image1.jpeg"/><Relationship Id="rId2" Type="http://schemas.openxmlformats.org/officeDocument/2006/relationships/tags" Target="../tags/tag283.xml"/><Relationship Id="rId12" Type="http://schemas.openxmlformats.org/officeDocument/2006/relationships/tags" Target="../tags/tag291.xml"/><Relationship Id="rId11" Type="http://schemas.openxmlformats.org/officeDocument/2006/relationships/tags" Target="../tags/tag290.xml"/><Relationship Id="rId10" Type="http://schemas.openxmlformats.org/officeDocument/2006/relationships/tags" Target="../tags/tag289.xml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297.xml"/><Relationship Id="rId8" Type="http://schemas.openxmlformats.org/officeDocument/2006/relationships/tags" Target="../tags/tag296.xml"/><Relationship Id="rId7" Type="http://schemas.openxmlformats.org/officeDocument/2006/relationships/tags" Target="../tags/tag295.xml"/><Relationship Id="rId6" Type="http://schemas.openxmlformats.org/officeDocument/2006/relationships/image" Target="../media/image6.png"/><Relationship Id="rId5" Type="http://schemas.openxmlformats.org/officeDocument/2006/relationships/tags" Target="../tags/tag294.xml"/><Relationship Id="rId4" Type="http://schemas.openxmlformats.org/officeDocument/2006/relationships/tags" Target="../tags/tag293.xml"/><Relationship Id="rId3" Type="http://schemas.openxmlformats.org/officeDocument/2006/relationships/image" Target="../media/image1.jpeg"/><Relationship Id="rId2" Type="http://schemas.openxmlformats.org/officeDocument/2006/relationships/tags" Target="../tags/tag292.xml"/><Relationship Id="rId12" Type="http://schemas.openxmlformats.org/officeDocument/2006/relationships/tags" Target="../tags/tag300.xml"/><Relationship Id="rId11" Type="http://schemas.openxmlformats.org/officeDocument/2006/relationships/tags" Target="../tags/tag299.xml"/><Relationship Id="rId10" Type="http://schemas.openxmlformats.org/officeDocument/2006/relationships/tags" Target="../tags/tag298.xml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9" Type="http://schemas.openxmlformats.org/officeDocument/2006/relationships/tags" Target="../tags/tag306.xml"/><Relationship Id="rId8" Type="http://schemas.openxmlformats.org/officeDocument/2006/relationships/tags" Target="../tags/tag305.xml"/><Relationship Id="rId7" Type="http://schemas.openxmlformats.org/officeDocument/2006/relationships/tags" Target="../tags/tag304.xml"/><Relationship Id="rId6" Type="http://schemas.openxmlformats.org/officeDocument/2006/relationships/image" Target="../media/image5.png"/><Relationship Id="rId5" Type="http://schemas.openxmlformats.org/officeDocument/2006/relationships/tags" Target="../tags/tag303.xml"/><Relationship Id="rId4" Type="http://schemas.openxmlformats.org/officeDocument/2006/relationships/tags" Target="../tags/tag302.xml"/><Relationship Id="rId3" Type="http://schemas.openxmlformats.org/officeDocument/2006/relationships/image" Target="../media/image1.jpeg"/><Relationship Id="rId2" Type="http://schemas.openxmlformats.org/officeDocument/2006/relationships/tags" Target="../tags/tag301.xml"/><Relationship Id="rId12" Type="http://schemas.openxmlformats.org/officeDocument/2006/relationships/tags" Target="../tags/tag309.xml"/><Relationship Id="rId11" Type="http://schemas.openxmlformats.org/officeDocument/2006/relationships/tags" Target="../tags/tag308.xml"/><Relationship Id="rId10" Type="http://schemas.openxmlformats.org/officeDocument/2006/relationships/tags" Target="../tags/tag307.xml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9" Type="http://schemas.openxmlformats.org/officeDocument/2006/relationships/tags" Target="../tags/tag315.xml"/><Relationship Id="rId8" Type="http://schemas.openxmlformats.org/officeDocument/2006/relationships/tags" Target="../tags/tag314.xml"/><Relationship Id="rId7" Type="http://schemas.openxmlformats.org/officeDocument/2006/relationships/tags" Target="../tags/tag313.xml"/><Relationship Id="rId6" Type="http://schemas.openxmlformats.org/officeDocument/2006/relationships/image" Target="../media/image6.png"/><Relationship Id="rId5" Type="http://schemas.openxmlformats.org/officeDocument/2006/relationships/tags" Target="../tags/tag312.xml"/><Relationship Id="rId4" Type="http://schemas.openxmlformats.org/officeDocument/2006/relationships/tags" Target="../tags/tag311.xml"/><Relationship Id="rId3" Type="http://schemas.openxmlformats.org/officeDocument/2006/relationships/image" Target="../media/image1.jpeg"/><Relationship Id="rId2" Type="http://schemas.openxmlformats.org/officeDocument/2006/relationships/tags" Target="../tags/tag310.xml"/><Relationship Id="rId14" Type="http://schemas.openxmlformats.org/officeDocument/2006/relationships/tags" Target="../tags/tag320.xml"/><Relationship Id="rId13" Type="http://schemas.openxmlformats.org/officeDocument/2006/relationships/tags" Target="../tags/tag319.xml"/><Relationship Id="rId12" Type="http://schemas.openxmlformats.org/officeDocument/2006/relationships/tags" Target="../tags/tag318.xml"/><Relationship Id="rId11" Type="http://schemas.openxmlformats.org/officeDocument/2006/relationships/tags" Target="../tags/tag317.xml"/><Relationship Id="rId10" Type="http://schemas.openxmlformats.org/officeDocument/2006/relationships/tags" Target="../tags/tag316.xml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9" Type="http://schemas.openxmlformats.org/officeDocument/2006/relationships/tags" Target="../tags/tag325.xml"/><Relationship Id="rId8" Type="http://schemas.openxmlformats.org/officeDocument/2006/relationships/image" Target="../media/image6.png"/><Relationship Id="rId7" Type="http://schemas.openxmlformats.org/officeDocument/2006/relationships/tags" Target="../tags/tag324.xml"/><Relationship Id="rId6" Type="http://schemas.openxmlformats.org/officeDocument/2006/relationships/image" Target="../media/image5.png"/><Relationship Id="rId5" Type="http://schemas.openxmlformats.org/officeDocument/2006/relationships/tags" Target="../tags/tag323.xml"/><Relationship Id="rId4" Type="http://schemas.openxmlformats.org/officeDocument/2006/relationships/tags" Target="../tags/tag322.xml"/><Relationship Id="rId3" Type="http://schemas.openxmlformats.org/officeDocument/2006/relationships/image" Target="../media/image1.jpeg"/><Relationship Id="rId2" Type="http://schemas.openxmlformats.org/officeDocument/2006/relationships/tags" Target="../tags/tag321.xml"/><Relationship Id="rId13" Type="http://schemas.openxmlformats.org/officeDocument/2006/relationships/tags" Target="../tags/tag329.xml"/><Relationship Id="rId12" Type="http://schemas.openxmlformats.org/officeDocument/2006/relationships/tags" Target="../tags/tag328.xml"/><Relationship Id="rId11" Type="http://schemas.openxmlformats.org/officeDocument/2006/relationships/tags" Target="../tags/tag327.xml"/><Relationship Id="rId10" Type="http://schemas.openxmlformats.org/officeDocument/2006/relationships/tags" Target="../tags/tag326.xml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9" Type="http://schemas.openxmlformats.org/officeDocument/2006/relationships/tags" Target="../tags/tag340.xml"/><Relationship Id="rId8" Type="http://schemas.openxmlformats.org/officeDocument/2006/relationships/tags" Target="../tags/tag339.xml"/><Relationship Id="rId7" Type="http://schemas.openxmlformats.org/officeDocument/2006/relationships/image" Target="../media/image3.png"/><Relationship Id="rId6" Type="http://schemas.openxmlformats.org/officeDocument/2006/relationships/tags" Target="../tags/tag338.xml"/><Relationship Id="rId5" Type="http://schemas.openxmlformats.org/officeDocument/2006/relationships/image" Target="../media/image2.png"/><Relationship Id="rId4" Type="http://schemas.openxmlformats.org/officeDocument/2006/relationships/tags" Target="../tags/tag337.xml"/><Relationship Id="rId3" Type="http://schemas.openxmlformats.org/officeDocument/2006/relationships/image" Target="../media/image1.jpeg"/><Relationship Id="rId2" Type="http://schemas.openxmlformats.org/officeDocument/2006/relationships/tags" Target="../tags/tag336.xml"/><Relationship Id="rId13" Type="http://schemas.openxmlformats.org/officeDocument/2006/relationships/tags" Target="../tags/tag344.xml"/><Relationship Id="rId12" Type="http://schemas.openxmlformats.org/officeDocument/2006/relationships/tags" Target="../tags/tag343.xml"/><Relationship Id="rId11" Type="http://schemas.openxmlformats.org/officeDocument/2006/relationships/tags" Target="../tags/tag342.xml"/><Relationship Id="rId10" Type="http://schemas.openxmlformats.org/officeDocument/2006/relationships/tags" Target="../tags/tag341.xml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18.xml"/><Relationship Id="rId7" Type="http://schemas.openxmlformats.org/officeDocument/2006/relationships/image" Target="../media/image5.png"/><Relationship Id="rId6" Type="http://schemas.openxmlformats.org/officeDocument/2006/relationships/tags" Target="../tags/tag17.xml"/><Relationship Id="rId5" Type="http://schemas.openxmlformats.org/officeDocument/2006/relationships/image" Target="../media/image4.png"/><Relationship Id="rId4" Type="http://schemas.openxmlformats.org/officeDocument/2006/relationships/tags" Target="../tags/tag16.xml"/><Relationship Id="rId3" Type="http://schemas.openxmlformats.org/officeDocument/2006/relationships/image" Target="../media/image1.jpeg"/><Relationship Id="rId2" Type="http://schemas.openxmlformats.org/officeDocument/2006/relationships/tags" Target="../tags/tag15.xml"/><Relationship Id="rId14" Type="http://schemas.openxmlformats.org/officeDocument/2006/relationships/tags" Target="../tags/tag23.xml"/><Relationship Id="rId13" Type="http://schemas.openxmlformats.org/officeDocument/2006/relationships/tags" Target="../tags/tag22.xml"/><Relationship Id="rId12" Type="http://schemas.openxmlformats.org/officeDocument/2006/relationships/tags" Target="../tags/tag21.xml"/><Relationship Id="rId11" Type="http://schemas.openxmlformats.org/officeDocument/2006/relationships/tags" Target="../tags/tag20.xml"/><Relationship Id="rId10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348.xml"/><Relationship Id="rId7" Type="http://schemas.openxmlformats.org/officeDocument/2006/relationships/image" Target="../media/image5.png"/><Relationship Id="rId6" Type="http://schemas.openxmlformats.org/officeDocument/2006/relationships/tags" Target="../tags/tag347.xml"/><Relationship Id="rId5" Type="http://schemas.openxmlformats.org/officeDocument/2006/relationships/image" Target="../media/image4.png"/><Relationship Id="rId4" Type="http://schemas.openxmlformats.org/officeDocument/2006/relationships/tags" Target="../tags/tag346.xml"/><Relationship Id="rId3" Type="http://schemas.openxmlformats.org/officeDocument/2006/relationships/image" Target="../media/image1.jpeg"/><Relationship Id="rId2" Type="http://schemas.openxmlformats.org/officeDocument/2006/relationships/tags" Target="../tags/tag345.xml"/><Relationship Id="rId14" Type="http://schemas.openxmlformats.org/officeDocument/2006/relationships/tags" Target="../tags/tag353.xml"/><Relationship Id="rId13" Type="http://schemas.openxmlformats.org/officeDocument/2006/relationships/tags" Target="../tags/tag352.xml"/><Relationship Id="rId12" Type="http://schemas.openxmlformats.org/officeDocument/2006/relationships/tags" Target="../tags/tag351.xml"/><Relationship Id="rId11" Type="http://schemas.openxmlformats.org/officeDocument/2006/relationships/tags" Target="../tags/tag350.xml"/><Relationship Id="rId10" Type="http://schemas.openxmlformats.org/officeDocument/2006/relationships/tags" Target="../tags/tag349.xml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tags" Target="../tags/tag357.xml"/><Relationship Id="rId7" Type="http://schemas.openxmlformats.org/officeDocument/2006/relationships/image" Target="../media/image8.png"/><Relationship Id="rId6" Type="http://schemas.openxmlformats.org/officeDocument/2006/relationships/tags" Target="../tags/tag356.xml"/><Relationship Id="rId5" Type="http://schemas.openxmlformats.org/officeDocument/2006/relationships/image" Target="../media/image7.png"/><Relationship Id="rId4" Type="http://schemas.openxmlformats.org/officeDocument/2006/relationships/tags" Target="../tags/tag355.xml"/><Relationship Id="rId3" Type="http://schemas.openxmlformats.org/officeDocument/2006/relationships/image" Target="../media/image1.jpeg"/><Relationship Id="rId2" Type="http://schemas.openxmlformats.org/officeDocument/2006/relationships/tags" Target="../tags/tag354.xml"/><Relationship Id="rId14" Type="http://schemas.openxmlformats.org/officeDocument/2006/relationships/tags" Target="../tags/tag362.xml"/><Relationship Id="rId13" Type="http://schemas.openxmlformats.org/officeDocument/2006/relationships/tags" Target="../tags/tag361.xml"/><Relationship Id="rId12" Type="http://schemas.openxmlformats.org/officeDocument/2006/relationships/tags" Target="../tags/tag360.xml"/><Relationship Id="rId11" Type="http://schemas.openxmlformats.org/officeDocument/2006/relationships/tags" Target="../tags/tag359.xml"/><Relationship Id="rId10" Type="http://schemas.openxmlformats.org/officeDocument/2006/relationships/tags" Target="../tags/tag358.xml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366.xml"/><Relationship Id="rId7" Type="http://schemas.openxmlformats.org/officeDocument/2006/relationships/image" Target="../media/image5.png"/><Relationship Id="rId6" Type="http://schemas.openxmlformats.org/officeDocument/2006/relationships/tags" Target="../tags/tag365.xml"/><Relationship Id="rId5" Type="http://schemas.openxmlformats.org/officeDocument/2006/relationships/image" Target="../media/image4.png"/><Relationship Id="rId4" Type="http://schemas.openxmlformats.org/officeDocument/2006/relationships/tags" Target="../tags/tag364.xml"/><Relationship Id="rId3" Type="http://schemas.openxmlformats.org/officeDocument/2006/relationships/image" Target="../media/image1.jpeg"/><Relationship Id="rId2" Type="http://schemas.openxmlformats.org/officeDocument/2006/relationships/tags" Target="../tags/tag363.xml"/><Relationship Id="rId15" Type="http://schemas.openxmlformats.org/officeDocument/2006/relationships/tags" Target="../tags/tag372.xml"/><Relationship Id="rId14" Type="http://schemas.openxmlformats.org/officeDocument/2006/relationships/tags" Target="../tags/tag371.xml"/><Relationship Id="rId13" Type="http://schemas.openxmlformats.org/officeDocument/2006/relationships/tags" Target="../tags/tag370.xml"/><Relationship Id="rId12" Type="http://schemas.openxmlformats.org/officeDocument/2006/relationships/tags" Target="../tags/tag369.xml"/><Relationship Id="rId11" Type="http://schemas.openxmlformats.org/officeDocument/2006/relationships/tags" Target="../tags/tag368.xml"/><Relationship Id="rId10" Type="http://schemas.openxmlformats.org/officeDocument/2006/relationships/tags" Target="../tags/tag367.xml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376.xml"/><Relationship Id="rId7" Type="http://schemas.openxmlformats.org/officeDocument/2006/relationships/image" Target="../media/image5.png"/><Relationship Id="rId6" Type="http://schemas.openxmlformats.org/officeDocument/2006/relationships/tags" Target="../tags/tag375.xml"/><Relationship Id="rId5" Type="http://schemas.openxmlformats.org/officeDocument/2006/relationships/image" Target="../media/image4.png"/><Relationship Id="rId4" Type="http://schemas.openxmlformats.org/officeDocument/2006/relationships/tags" Target="../tags/tag374.xml"/><Relationship Id="rId3" Type="http://schemas.openxmlformats.org/officeDocument/2006/relationships/image" Target="../media/image1.jpeg"/><Relationship Id="rId2" Type="http://schemas.openxmlformats.org/officeDocument/2006/relationships/tags" Target="../tags/tag373.xml"/><Relationship Id="rId17" Type="http://schemas.openxmlformats.org/officeDocument/2006/relationships/tags" Target="../tags/tag384.xml"/><Relationship Id="rId16" Type="http://schemas.openxmlformats.org/officeDocument/2006/relationships/tags" Target="../tags/tag383.xml"/><Relationship Id="rId15" Type="http://schemas.openxmlformats.org/officeDocument/2006/relationships/tags" Target="../tags/tag382.xml"/><Relationship Id="rId14" Type="http://schemas.openxmlformats.org/officeDocument/2006/relationships/tags" Target="../tags/tag381.xml"/><Relationship Id="rId13" Type="http://schemas.openxmlformats.org/officeDocument/2006/relationships/tags" Target="../tags/tag380.xml"/><Relationship Id="rId12" Type="http://schemas.openxmlformats.org/officeDocument/2006/relationships/tags" Target="../tags/tag379.xml"/><Relationship Id="rId11" Type="http://schemas.openxmlformats.org/officeDocument/2006/relationships/tags" Target="../tags/tag378.xml"/><Relationship Id="rId10" Type="http://schemas.openxmlformats.org/officeDocument/2006/relationships/tags" Target="../tags/tag377.xml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9" Type="http://schemas.openxmlformats.org/officeDocument/2006/relationships/tags" Target="../tags/tag389.xml"/><Relationship Id="rId8" Type="http://schemas.openxmlformats.org/officeDocument/2006/relationships/tags" Target="../tags/tag388.xml"/><Relationship Id="rId7" Type="http://schemas.openxmlformats.org/officeDocument/2006/relationships/image" Target="../media/image11.png"/><Relationship Id="rId6" Type="http://schemas.openxmlformats.org/officeDocument/2006/relationships/tags" Target="../tags/tag387.xml"/><Relationship Id="rId5" Type="http://schemas.openxmlformats.org/officeDocument/2006/relationships/image" Target="../media/image10.png"/><Relationship Id="rId4" Type="http://schemas.openxmlformats.org/officeDocument/2006/relationships/tags" Target="../tags/tag386.xml"/><Relationship Id="rId3" Type="http://schemas.openxmlformats.org/officeDocument/2006/relationships/image" Target="../media/image1.jpeg"/><Relationship Id="rId2" Type="http://schemas.openxmlformats.org/officeDocument/2006/relationships/tags" Target="../tags/tag385.xml"/><Relationship Id="rId11" Type="http://schemas.openxmlformats.org/officeDocument/2006/relationships/tags" Target="../tags/tag391.xml"/><Relationship Id="rId10" Type="http://schemas.openxmlformats.org/officeDocument/2006/relationships/tags" Target="../tags/tag390.xml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4" Type="http://schemas.openxmlformats.org/officeDocument/2006/relationships/tags" Target="../tags/tag394.xml"/><Relationship Id="rId3" Type="http://schemas.openxmlformats.org/officeDocument/2006/relationships/tags" Target="../tags/tag393.xml"/><Relationship Id="rId2" Type="http://schemas.openxmlformats.org/officeDocument/2006/relationships/tags" Target="../tags/tag392.xml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398.xml"/><Relationship Id="rId7" Type="http://schemas.openxmlformats.org/officeDocument/2006/relationships/image" Target="../media/image5.png"/><Relationship Id="rId6" Type="http://schemas.openxmlformats.org/officeDocument/2006/relationships/tags" Target="../tags/tag397.xml"/><Relationship Id="rId5" Type="http://schemas.openxmlformats.org/officeDocument/2006/relationships/image" Target="../media/image4.png"/><Relationship Id="rId4" Type="http://schemas.openxmlformats.org/officeDocument/2006/relationships/tags" Target="../tags/tag396.xml"/><Relationship Id="rId3" Type="http://schemas.openxmlformats.org/officeDocument/2006/relationships/image" Target="../media/image1.jpeg"/><Relationship Id="rId2" Type="http://schemas.openxmlformats.org/officeDocument/2006/relationships/tags" Target="../tags/tag395.xml"/><Relationship Id="rId15" Type="http://schemas.openxmlformats.org/officeDocument/2006/relationships/tags" Target="../tags/tag404.xml"/><Relationship Id="rId14" Type="http://schemas.openxmlformats.org/officeDocument/2006/relationships/tags" Target="../tags/tag403.xml"/><Relationship Id="rId13" Type="http://schemas.openxmlformats.org/officeDocument/2006/relationships/tags" Target="../tags/tag402.xml"/><Relationship Id="rId12" Type="http://schemas.openxmlformats.org/officeDocument/2006/relationships/tags" Target="../tags/tag401.xml"/><Relationship Id="rId11" Type="http://schemas.openxmlformats.org/officeDocument/2006/relationships/tags" Target="../tags/tag400.xml"/><Relationship Id="rId10" Type="http://schemas.openxmlformats.org/officeDocument/2006/relationships/tags" Target="../tags/tag399.xml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408.xml"/><Relationship Id="rId7" Type="http://schemas.openxmlformats.org/officeDocument/2006/relationships/image" Target="../media/image5.png"/><Relationship Id="rId6" Type="http://schemas.openxmlformats.org/officeDocument/2006/relationships/tags" Target="../tags/tag407.xml"/><Relationship Id="rId5" Type="http://schemas.openxmlformats.org/officeDocument/2006/relationships/image" Target="../media/image4.png"/><Relationship Id="rId4" Type="http://schemas.openxmlformats.org/officeDocument/2006/relationships/tags" Target="../tags/tag406.xml"/><Relationship Id="rId3" Type="http://schemas.openxmlformats.org/officeDocument/2006/relationships/image" Target="../media/image1.jpeg"/><Relationship Id="rId2" Type="http://schemas.openxmlformats.org/officeDocument/2006/relationships/tags" Target="../tags/tag405.xml"/><Relationship Id="rId14" Type="http://schemas.openxmlformats.org/officeDocument/2006/relationships/tags" Target="../tags/tag413.xml"/><Relationship Id="rId13" Type="http://schemas.openxmlformats.org/officeDocument/2006/relationships/tags" Target="../tags/tag412.xml"/><Relationship Id="rId12" Type="http://schemas.openxmlformats.org/officeDocument/2006/relationships/tags" Target="../tags/tag411.xml"/><Relationship Id="rId11" Type="http://schemas.openxmlformats.org/officeDocument/2006/relationships/tags" Target="../tags/tag410.xml"/><Relationship Id="rId10" Type="http://schemas.openxmlformats.org/officeDocument/2006/relationships/tags" Target="../tags/tag409.xml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417.xml"/><Relationship Id="rId7" Type="http://schemas.openxmlformats.org/officeDocument/2006/relationships/image" Target="../media/image5.png"/><Relationship Id="rId6" Type="http://schemas.openxmlformats.org/officeDocument/2006/relationships/tags" Target="../tags/tag416.xml"/><Relationship Id="rId5" Type="http://schemas.openxmlformats.org/officeDocument/2006/relationships/image" Target="../media/image4.png"/><Relationship Id="rId4" Type="http://schemas.openxmlformats.org/officeDocument/2006/relationships/tags" Target="../tags/tag415.xml"/><Relationship Id="rId3" Type="http://schemas.openxmlformats.org/officeDocument/2006/relationships/image" Target="../media/image1.jpeg"/><Relationship Id="rId2" Type="http://schemas.openxmlformats.org/officeDocument/2006/relationships/tags" Target="../tags/tag414.xml"/><Relationship Id="rId13" Type="http://schemas.openxmlformats.org/officeDocument/2006/relationships/tags" Target="../tags/tag421.xml"/><Relationship Id="rId12" Type="http://schemas.openxmlformats.org/officeDocument/2006/relationships/tags" Target="../tags/tag420.xml"/><Relationship Id="rId11" Type="http://schemas.openxmlformats.org/officeDocument/2006/relationships/tags" Target="../tags/tag419.xml"/><Relationship Id="rId10" Type="http://schemas.openxmlformats.org/officeDocument/2006/relationships/tags" Target="../tags/tag418.xml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9" Type="http://schemas.openxmlformats.org/officeDocument/2006/relationships/tags" Target="../tags/tag426.xml"/><Relationship Id="rId8" Type="http://schemas.openxmlformats.org/officeDocument/2006/relationships/tags" Target="../tags/tag425.xml"/><Relationship Id="rId7" Type="http://schemas.openxmlformats.org/officeDocument/2006/relationships/image" Target="../media/image3.png"/><Relationship Id="rId6" Type="http://schemas.openxmlformats.org/officeDocument/2006/relationships/tags" Target="../tags/tag424.xml"/><Relationship Id="rId5" Type="http://schemas.openxmlformats.org/officeDocument/2006/relationships/image" Target="../media/image2.png"/><Relationship Id="rId4" Type="http://schemas.openxmlformats.org/officeDocument/2006/relationships/tags" Target="../tags/tag423.xml"/><Relationship Id="rId3" Type="http://schemas.openxmlformats.org/officeDocument/2006/relationships/image" Target="../media/image1.jpeg"/><Relationship Id="rId2" Type="http://schemas.openxmlformats.org/officeDocument/2006/relationships/tags" Target="../tags/tag422.xml"/><Relationship Id="rId13" Type="http://schemas.openxmlformats.org/officeDocument/2006/relationships/tags" Target="../tags/tag430.xml"/><Relationship Id="rId12" Type="http://schemas.openxmlformats.org/officeDocument/2006/relationships/tags" Target="../tags/tag429.xml"/><Relationship Id="rId11" Type="http://schemas.openxmlformats.org/officeDocument/2006/relationships/tags" Target="../tags/tag428.xml"/><Relationship Id="rId10" Type="http://schemas.openxmlformats.org/officeDocument/2006/relationships/tags" Target="../tags/tag427.xml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tags" Target="../tags/tag27.xml"/><Relationship Id="rId7" Type="http://schemas.openxmlformats.org/officeDocument/2006/relationships/image" Target="../media/image8.png"/><Relationship Id="rId6" Type="http://schemas.openxmlformats.org/officeDocument/2006/relationships/tags" Target="../tags/tag26.xml"/><Relationship Id="rId5" Type="http://schemas.openxmlformats.org/officeDocument/2006/relationships/image" Target="../media/image7.png"/><Relationship Id="rId4" Type="http://schemas.openxmlformats.org/officeDocument/2006/relationships/tags" Target="../tags/tag25.xml"/><Relationship Id="rId3" Type="http://schemas.openxmlformats.org/officeDocument/2006/relationships/image" Target="../media/image1.jpeg"/><Relationship Id="rId2" Type="http://schemas.openxmlformats.org/officeDocument/2006/relationships/tags" Target="../tags/tag24.xml"/><Relationship Id="rId14" Type="http://schemas.openxmlformats.org/officeDocument/2006/relationships/tags" Target="../tags/tag32.xml"/><Relationship Id="rId13" Type="http://schemas.openxmlformats.org/officeDocument/2006/relationships/tags" Target="../tags/tag31.xml"/><Relationship Id="rId12" Type="http://schemas.openxmlformats.org/officeDocument/2006/relationships/tags" Target="../tags/tag30.xml"/><Relationship Id="rId11" Type="http://schemas.openxmlformats.org/officeDocument/2006/relationships/tags" Target="../tags/tag29.xml"/><Relationship Id="rId10" Type="http://schemas.openxmlformats.org/officeDocument/2006/relationships/tags" Target="../tags/tag28.xml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434.xml"/><Relationship Id="rId7" Type="http://schemas.openxmlformats.org/officeDocument/2006/relationships/image" Target="../media/image5.png"/><Relationship Id="rId6" Type="http://schemas.openxmlformats.org/officeDocument/2006/relationships/tags" Target="../tags/tag433.xml"/><Relationship Id="rId5" Type="http://schemas.openxmlformats.org/officeDocument/2006/relationships/image" Target="../media/image4.png"/><Relationship Id="rId4" Type="http://schemas.openxmlformats.org/officeDocument/2006/relationships/tags" Target="../tags/tag432.xml"/><Relationship Id="rId3" Type="http://schemas.openxmlformats.org/officeDocument/2006/relationships/image" Target="../media/image1.jpeg"/><Relationship Id="rId2" Type="http://schemas.openxmlformats.org/officeDocument/2006/relationships/tags" Target="../tags/tag431.xml"/><Relationship Id="rId13" Type="http://schemas.openxmlformats.org/officeDocument/2006/relationships/tags" Target="../tags/tag438.xml"/><Relationship Id="rId12" Type="http://schemas.openxmlformats.org/officeDocument/2006/relationships/tags" Target="../tags/tag437.xml"/><Relationship Id="rId11" Type="http://schemas.openxmlformats.org/officeDocument/2006/relationships/tags" Target="../tags/tag436.xml"/><Relationship Id="rId10" Type="http://schemas.openxmlformats.org/officeDocument/2006/relationships/tags" Target="../tags/tag435.xml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9" Type="http://schemas.openxmlformats.org/officeDocument/2006/relationships/tags" Target="../tags/tag443.xml"/><Relationship Id="rId8" Type="http://schemas.openxmlformats.org/officeDocument/2006/relationships/image" Target="../media/image6.png"/><Relationship Id="rId7" Type="http://schemas.openxmlformats.org/officeDocument/2006/relationships/tags" Target="../tags/tag442.xml"/><Relationship Id="rId6" Type="http://schemas.openxmlformats.org/officeDocument/2006/relationships/image" Target="../media/image5.png"/><Relationship Id="rId5" Type="http://schemas.openxmlformats.org/officeDocument/2006/relationships/tags" Target="../tags/tag441.xml"/><Relationship Id="rId4" Type="http://schemas.openxmlformats.org/officeDocument/2006/relationships/tags" Target="../tags/tag440.xml"/><Relationship Id="rId3" Type="http://schemas.openxmlformats.org/officeDocument/2006/relationships/image" Target="../media/image1.jpeg"/><Relationship Id="rId2" Type="http://schemas.openxmlformats.org/officeDocument/2006/relationships/tags" Target="../tags/tag439.xml"/><Relationship Id="rId13" Type="http://schemas.openxmlformats.org/officeDocument/2006/relationships/tags" Target="../tags/tag447.xml"/><Relationship Id="rId12" Type="http://schemas.openxmlformats.org/officeDocument/2006/relationships/tags" Target="../tags/tag446.xml"/><Relationship Id="rId11" Type="http://schemas.openxmlformats.org/officeDocument/2006/relationships/tags" Target="../tags/tag445.xml"/><Relationship Id="rId10" Type="http://schemas.openxmlformats.org/officeDocument/2006/relationships/tags" Target="../tags/tag444.xml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9" Type="http://schemas.openxmlformats.org/officeDocument/2006/relationships/tags" Target="../tags/tag453.xml"/><Relationship Id="rId8" Type="http://schemas.openxmlformats.org/officeDocument/2006/relationships/tags" Target="../tags/tag452.xml"/><Relationship Id="rId7" Type="http://schemas.openxmlformats.org/officeDocument/2006/relationships/tags" Target="../tags/tag451.xml"/><Relationship Id="rId6" Type="http://schemas.openxmlformats.org/officeDocument/2006/relationships/image" Target="../media/image5.png"/><Relationship Id="rId5" Type="http://schemas.openxmlformats.org/officeDocument/2006/relationships/tags" Target="../tags/tag450.xml"/><Relationship Id="rId4" Type="http://schemas.openxmlformats.org/officeDocument/2006/relationships/tags" Target="../tags/tag449.xml"/><Relationship Id="rId3" Type="http://schemas.openxmlformats.org/officeDocument/2006/relationships/image" Target="../media/image1.jpeg"/><Relationship Id="rId2" Type="http://schemas.openxmlformats.org/officeDocument/2006/relationships/tags" Target="../tags/tag448.xml"/><Relationship Id="rId12" Type="http://schemas.openxmlformats.org/officeDocument/2006/relationships/tags" Target="../tags/tag456.xml"/><Relationship Id="rId11" Type="http://schemas.openxmlformats.org/officeDocument/2006/relationships/tags" Target="../tags/tag455.xml"/><Relationship Id="rId10" Type="http://schemas.openxmlformats.org/officeDocument/2006/relationships/tags" Target="../tags/tag454.xml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9" Type="http://schemas.openxmlformats.org/officeDocument/2006/relationships/tags" Target="../tags/tag462.xml"/><Relationship Id="rId8" Type="http://schemas.openxmlformats.org/officeDocument/2006/relationships/tags" Target="../tags/tag461.xml"/><Relationship Id="rId7" Type="http://schemas.openxmlformats.org/officeDocument/2006/relationships/tags" Target="../tags/tag460.xml"/><Relationship Id="rId6" Type="http://schemas.openxmlformats.org/officeDocument/2006/relationships/image" Target="../media/image6.png"/><Relationship Id="rId5" Type="http://schemas.openxmlformats.org/officeDocument/2006/relationships/tags" Target="../tags/tag459.xml"/><Relationship Id="rId4" Type="http://schemas.openxmlformats.org/officeDocument/2006/relationships/tags" Target="../tags/tag458.xml"/><Relationship Id="rId3" Type="http://schemas.openxmlformats.org/officeDocument/2006/relationships/image" Target="../media/image1.jpeg"/><Relationship Id="rId2" Type="http://schemas.openxmlformats.org/officeDocument/2006/relationships/tags" Target="../tags/tag457.xml"/><Relationship Id="rId12" Type="http://schemas.openxmlformats.org/officeDocument/2006/relationships/tags" Target="../tags/tag465.xml"/><Relationship Id="rId11" Type="http://schemas.openxmlformats.org/officeDocument/2006/relationships/tags" Target="../tags/tag464.xml"/><Relationship Id="rId10" Type="http://schemas.openxmlformats.org/officeDocument/2006/relationships/tags" Target="../tags/tag463.xml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9" Type="http://schemas.openxmlformats.org/officeDocument/2006/relationships/tags" Target="../tags/tag471.xml"/><Relationship Id="rId8" Type="http://schemas.openxmlformats.org/officeDocument/2006/relationships/tags" Target="../tags/tag470.xml"/><Relationship Id="rId7" Type="http://schemas.openxmlformats.org/officeDocument/2006/relationships/tags" Target="../tags/tag469.xml"/><Relationship Id="rId6" Type="http://schemas.openxmlformats.org/officeDocument/2006/relationships/image" Target="../media/image5.png"/><Relationship Id="rId5" Type="http://schemas.openxmlformats.org/officeDocument/2006/relationships/tags" Target="../tags/tag468.xml"/><Relationship Id="rId4" Type="http://schemas.openxmlformats.org/officeDocument/2006/relationships/tags" Target="../tags/tag467.xml"/><Relationship Id="rId3" Type="http://schemas.openxmlformats.org/officeDocument/2006/relationships/image" Target="../media/image1.jpeg"/><Relationship Id="rId2" Type="http://schemas.openxmlformats.org/officeDocument/2006/relationships/tags" Target="../tags/tag466.xml"/><Relationship Id="rId12" Type="http://schemas.openxmlformats.org/officeDocument/2006/relationships/tags" Target="../tags/tag474.xml"/><Relationship Id="rId11" Type="http://schemas.openxmlformats.org/officeDocument/2006/relationships/tags" Target="../tags/tag473.xml"/><Relationship Id="rId10" Type="http://schemas.openxmlformats.org/officeDocument/2006/relationships/tags" Target="../tags/tag472.xml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9" Type="http://schemas.openxmlformats.org/officeDocument/2006/relationships/tags" Target="../tags/tag480.xml"/><Relationship Id="rId8" Type="http://schemas.openxmlformats.org/officeDocument/2006/relationships/tags" Target="../tags/tag479.xml"/><Relationship Id="rId7" Type="http://schemas.openxmlformats.org/officeDocument/2006/relationships/tags" Target="../tags/tag478.xml"/><Relationship Id="rId6" Type="http://schemas.openxmlformats.org/officeDocument/2006/relationships/image" Target="../media/image6.png"/><Relationship Id="rId5" Type="http://schemas.openxmlformats.org/officeDocument/2006/relationships/tags" Target="../tags/tag477.xml"/><Relationship Id="rId4" Type="http://schemas.openxmlformats.org/officeDocument/2006/relationships/tags" Target="../tags/tag476.xml"/><Relationship Id="rId3" Type="http://schemas.openxmlformats.org/officeDocument/2006/relationships/image" Target="../media/image1.jpeg"/><Relationship Id="rId2" Type="http://schemas.openxmlformats.org/officeDocument/2006/relationships/tags" Target="../tags/tag475.xml"/><Relationship Id="rId14" Type="http://schemas.openxmlformats.org/officeDocument/2006/relationships/tags" Target="../tags/tag485.xml"/><Relationship Id="rId13" Type="http://schemas.openxmlformats.org/officeDocument/2006/relationships/tags" Target="../tags/tag484.xml"/><Relationship Id="rId12" Type="http://schemas.openxmlformats.org/officeDocument/2006/relationships/tags" Target="../tags/tag483.xml"/><Relationship Id="rId11" Type="http://schemas.openxmlformats.org/officeDocument/2006/relationships/tags" Target="../tags/tag482.xml"/><Relationship Id="rId10" Type="http://schemas.openxmlformats.org/officeDocument/2006/relationships/tags" Target="../tags/tag481.xml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9" Type="http://schemas.openxmlformats.org/officeDocument/2006/relationships/tags" Target="../tags/tag490.xml"/><Relationship Id="rId8" Type="http://schemas.openxmlformats.org/officeDocument/2006/relationships/image" Target="../media/image6.png"/><Relationship Id="rId7" Type="http://schemas.openxmlformats.org/officeDocument/2006/relationships/tags" Target="../tags/tag489.xml"/><Relationship Id="rId6" Type="http://schemas.openxmlformats.org/officeDocument/2006/relationships/image" Target="../media/image5.png"/><Relationship Id="rId5" Type="http://schemas.openxmlformats.org/officeDocument/2006/relationships/tags" Target="../tags/tag488.xml"/><Relationship Id="rId4" Type="http://schemas.openxmlformats.org/officeDocument/2006/relationships/tags" Target="../tags/tag487.xml"/><Relationship Id="rId3" Type="http://schemas.openxmlformats.org/officeDocument/2006/relationships/image" Target="../media/image1.jpeg"/><Relationship Id="rId2" Type="http://schemas.openxmlformats.org/officeDocument/2006/relationships/tags" Target="../tags/tag486.xml"/><Relationship Id="rId13" Type="http://schemas.openxmlformats.org/officeDocument/2006/relationships/tags" Target="../tags/tag494.xml"/><Relationship Id="rId12" Type="http://schemas.openxmlformats.org/officeDocument/2006/relationships/tags" Target="../tags/tag493.xml"/><Relationship Id="rId11" Type="http://schemas.openxmlformats.org/officeDocument/2006/relationships/tags" Target="../tags/tag492.xml"/><Relationship Id="rId10" Type="http://schemas.openxmlformats.org/officeDocument/2006/relationships/tags" Target="../tags/tag491.xml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9" Type="http://schemas.openxmlformats.org/officeDocument/2006/relationships/tags" Target="../tags/tag505.xml"/><Relationship Id="rId8" Type="http://schemas.openxmlformats.org/officeDocument/2006/relationships/tags" Target="../tags/tag504.xml"/><Relationship Id="rId7" Type="http://schemas.openxmlformats.org/officeDocument/2006/relationships/image" Target="../media/image3.png"/><Relationship Id="rId6" Type="http://schemas.openxmlformats.org/officeDocument/2006/relationships/tags" Target="../tags/tag503.xml"/><Relationship Id="rId5" Type="http://schemas.openxmlformats.org/officeDocument/2006/relationships/image" Target="../media/image2.png"/><Relationship Id="rId4" Type="http://schemas.openxmlformats.org/officeDocument/2006/relationships/tags" Target="../tags/tag502.xml"/><Relationship Id="rId3" Type="http://schemas.openxmlformats.org/officeDocument/2006/relationships/image" Target="../media/image1.jpeg"/><Relationship Id="rId2" Type="http://schemas.openxmlformats.org/officeDocument/2006/relationships/tags" Target="../tags/tag501.xml"/><Relationship Id="rId13" Type="http://schemas.openxmlformats.org/officeDocument/2006/relationships/tags" Target="../tags/tag509.xml"/><Relationship Id="rId12" Type="http://schemas.openxmlformats.org/officeDocument/2006/relationships/tags" Target="../tags/tag508.xml"/><Relationship Id="rId11" Type="http://schemas.openxmlformats.org/officeDocument/2006/relationships/tags" Target="../tags/tag507.xml"/><Relationship Id="rId10" Type="http://schemas.openxmlformats.org/officeDocument/2006/relationships/tags" Target="../tags/tag506.xml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513.xml"/><Relationship Id="rId7" Type="http://schemas.openxmlformats.org/officeDocument/2006/relationships/image" Target="../media/image5.png"/><Relationship Id="rId6" Type="http://schemas.openxmlformats.org/officeDocument/2006/relationships/tags" Target="../tags/tag512.xml"/><Relationship Id="rId5" Type="http://schemas.openxmlformats.org/officeDocument/2006/relationships/image" Target="../media/image4.png"/><Relationship Id="rId4" Type="http://schemas.openxmlformats.org/officeDocument/2006/relationships/tags" Target="../tags/tag511.xml"/><Relationship Id="rId3" Type="http://schemas.openxmlformats.org/officeDocument/2006/relationships/image" Target="../media/image1.jpeg"/><Relationship Id="rId2" Type="http://schemas.openxmlformats.org/officeDocument/2006/relationships/tags" Target="../tags/tag510.xml"/><Relationship Id="rId14" Type="http://schemas.openxmlformats.org/officeDocument/2006/relationships/tags" Target="../tags/tag518.xml"/><Relationship Id="rId13" Type="http://schemas.openxmlformats.org/officeDocument/2006/relationships/tags" Target="../tags/tag517.xml"/><Relationship Id="rId12" Type="http://schemas.openxmlformats.org/officeDocument/2006/relationships/tags" Target="../tags/tag516.xml"/><Relationship Id="rId11" Type="http://schemas.openxmlformats.org/officeDocument/2006/relationships/tags" Target="../tags/tag515.xml"/><Relationship Id="rId10" Type="http://schemas.openxmlformats.org/officeDocument/2006/relationships/tags" Target="../tags/tag514.xml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tags" Target="../tags/tag522.xml"/><Relationship Id="rId7" Type="http://schemas.openxmlformats.org/officeDocument/2006/relationships/image" Target="../media/image8.png"/><Relationship Id="rId6" Type="http://schemas.openxmlformats.org/officeDocument/2006/relationships/tags" Target="../tags/tag521.xml"/><Relationship Id="rId5" Type="http://schemas.openxmlformats.org/officeDocument/2006/relationships/image" Target="../media/image7.png"/><Relationship Id="rId4" Type="http://schemas.openxmlformats.org/officeDocument/2006/relationships/tags" Target="../tags/tag520.xml"/><Relationship Id="rId3" Type="http://schemas.openxmlformats.org/officeDocument/2006/relationships/image" Target="../media/image1.jpeg"/><Relationship Id="rId2" Type="http://schemas.openxmlformats.org/officeDocument/2006/relationships/tags" Target="../tags/tag519.xml"/><Relationship Id="rId14" Type="http://schemas.openxmlformats.org/officeDocument/2006/relationships/tags" Target="../tags/tag527.xml"/><Relationship Id="rId13" Type="http://schemas.openxmlformats.org/officeDocument/2006/relationships/tags" Target="../tags/tag526.xml"/><Relationship Id="rId12" Type="http://schemas.openxmlformats.org/officeDocument/2006/relationships/tags" Target="../tags/tag525.xml"/><Relationship Id="rId11" Type="http://schemas.openxmlformats.org/officeDocument/2006/relationships/tags" Target="../tags/tag524.xml"/><Relationship Id="rId10" Type="http://schemas.openxmlformats.org/officeDocument/2006/relationships/tags" Target="../tags/tag523.xml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36.xml"/><Relationship Id="rId7" Type="http://schemas.openxmlformats.org/officeDocument/2006/relationships/image" Target="../media/image5.png"/><Relationship Id="rId6" Type="http://schemas.openxmlformats.org/officeDocument/2006/relationships/tags" Target="../tags/tag35.xml"/><Relationship Id="rId5" Type="http://schemas.openxmlformats.org/officeDocument/2006/relationships/image" Target="../media/image4.png"/><Relationship Id="rId4" Type="http://schemas.openxmlformats.org/officeDocument/2006/relationships/tags" Target="../tags/tag34.xml"/><Relationship Id="rId3" Type="http://schemas.openxmlformats.org/officeDocument/2006/relationships/image" Target="../media/image1.jpeg"/><Relationship Id="rId2" Type="http://schemas.openxmlformats.org/officeDocument/2006/relationships/tags" Target="../tags/tag33.xml"/><Relationship Id="rId15" Type="http://schemas.openxmlformats.org/officeDocument/2006/relationships/tags" Target="../tags/tag42.xml"/><Relationship Id="rId14" Type="http://schemas.openxmlformats.org/officeDocument/2006/relationships/tags" Target="../tags/tag41.xml"/><Relationship Id="rId13" Type="http://schemas.openxmlformats.org/officeDocument/2006/relationships/tags" Target="../tags/tag40.xml"/><Relationship Id="rId12" Type="http://schemas.openxmlformats.org/officeDocument/2006/relationships/tags" Target="../tags/tag39.xml"/><Relationship Id="rId11" Type="http://schemas.openxmlformats.org/officeDocument/2006/relationships/tags" Target="../tags/tag38.xml"/><Relationship Id="rId10" Type="http://schemas.openxmlformats.org/officeDocument/2006/relationships/tags" Target="../tags/tag37.xml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531.xml"/><Relationship Id="rId7" Type="http://schemas.openxmlformats.org/officeDocument/2006/relationships/image" Target="../media/image5.png"/><Relationship Id="rId6" Type="http://schemas.openxmlformats.org/officeDocument/2006/relationships/tags" Target="../tags/tag530.xml"/><Relationship Id="rId5" Type="http://schemas.openxmlformats.org/officeDocument/2006/relationships/image" Target="../media/image4.png"/><Relationship Id="rId4" Type="http://schemas.openxmlformats.org/officeDocument/2006/relationships/tags" Target="../tags/tag529.xml"/><Relationship Id="rId3" Type="http://schemas.openxmlformats.org/officeDocument/2006/relationships/image" Target="../media/image1.jpeg"/><Relationship Id="rId2" Type="http://schemas.openxmlformats.org/officeDocument/2006/relationships/tags" Target="../tags/tag528.xml"/><Relationship Id="rId15" Type="http://schemas.openxmlformats.org/officeDocument/2006/relationships/tags" Target="../tags/tag537.xml"/><Relationship Id="rId14" Type="http://schemas.openxmlformats.org/officeDocument/2006/relationships/tags" Target="../tags/tag536.xml"/><Relationship Id="rId13" Type="http://schemas.openxmlformats.org/officeDocument/2006/relationships/tags" Target="../tags/tag535.xml"/><Relationship Id="rId12" Type="http://schemas.openxmlformats.org/officeDocument/2006/relationships/tags" Target="../tags/tag534.xml"/><Relationship Id="rId11" Type="http://schemas.openxmlformats.org/officeDocument/2006/relationships/tags" Target="../tags/tag533.xml"/><Relationship Id="rId10" Type="http://schemas.openxmlformats.org/officeDocument/2006/relationships/tags" Target="../tags/tag532.xml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541.xml"/><Relationship Id="rId7" Type="http://schemas.openxmlformats.org/officeDocument/2006/relationships/image" Target="../media/image5.png"/><Relationship Id="rId6" Type="http://schemas.openxmlformats.org/officeDocument/2006/relationships/tags" Target="../tags/tag540.xml"/><Relationship Id="rId5" Type="http://schemas.openxmlformats.org/officeDocument/2006/relationships/image" Target="../media/image4.png"/><Relationship Id="rId4" Type="http://schemas.openxmlformats.org/officeDocument/2006/relationships/tags" Target="../tags/tag539.xml"/><Relationship Id="rId3" Type="http://schemas.openxmlformats.org/officeDocument/2006/relationships/image" Target="../media/image1.jpeg"/><Relationship Id="rId2" Type="http://schemas.openxmlformats.org/officeDocument/2006/relationships/tags" Target="../tags/tag538.xml"/><Relationship Id="rId17" Type="http://schemas.openxmlformats.org/officeDocument/2006/relationships/tags" Target="../tags/tag549.xml"/><Relationship Id="rId16" Type="http://schemas.openxmlformats.org/officeDocument/2006/relationships/tags" Target="../tags/tag548.xml"/><Relationship Id="rId15" Type="http://schemas.openxmlformats.org/officeDocument/2006/relationships/tags" Target="../tags/tag547.xml"/><Relationship Id="rId14" Type="http://schemas.openxmlformats.org/officeDocument/2006/relationships/tags" Target="../tags/tag546.xml"/><Relationship Id="rId13" Type="http://schemas.openxmlformats.org/officeDocument/2006/relationships/tags" Target="../tags/tag545.xml"/><Relationship Id="rId12" Type="http://schemas.openxmlformats.org/officeDocument/2006/relationships/tags" Target="../tags/tag544.xml"/><Relationship Id="rId11" Type="http://schemas.openxmlformats.org/officeDocument/2006/relationships/tags" Target="../tags/tag543.xml"/><Relationship Id="rId10" Type="http://schemas.openxmlformats.org/officeDocument/2006/relationships/tags" Target="../tags/tag542.xml"/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9" Type="http://schemas.openxmlformats.org/officeDocument/2006/relationships/tags" Target="../tags/tag554.xml"/><Relationship Id="rId8" Type="http://schemas.openxmlformats.org/officeDocument/2006/relationships/tags" Target="../tags/tag553.xml"/><Relationship Id="rId7" Type="http://schemas.openxmlformats.org/officeDocument/2006/relationships/image" Target="../media/image11.png"/><Relationship Id="rId6" Type="http://schemas.openxmlformats.org/officeDocument/2006/relationships/tags" Target="../tags/tag552.xml"/><Relationship Id="rId5" Type="http://schemas.openxmlformats.org/officeDocument/2006/relationships/image" Target="../media/image10.png"/><Relationship Id="rId4" Type="http://schemas.openxmlformats.org/officeDocument/2006/relationships/tags" Target="../tags/tag551.xml"/><Relationship Id="rId3" Type="http://schemas.openxmlformats.org/officeDocument/2006/relationships/image" Target="../media/image1.jpeg"/><Relationship Id="rId2" Type="http://schemas.openxmlformats.org/officeDocument/2006/relationships/tags" Target="../tags/tag550.xml"/><Relationship Id="rId11" Type="http://schemas.openxmlformats.org/officeDocument/2006/relationships/tags" Target="../tags/tag556.xml"/><Relationship Id="rId10" Type="http://schemas.openxmlformats.org/officeDocument/2006/relationships/tags" Target="../tags/tag555.xml"/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4" Type="http://schemas.openxmlformats.org/officeDocument/2006/relationships/tags" Target="../tags/tag559.xml"/><Relationship Id="rId3" Type="http://schemas.openxmlformats.org/officeDocument/2006/relationships/tags" Target="../tags/tag558.xml"/><Relationship Id="rId2" Type="http://schemas.openxmlformats.org/officeDocument/2006/relationships/tags" Target="../tags/tag557.xml"/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563.xml"/><Relationship Id="rId7" Type="http://schemas.openxmlformats.org/officeDocument/2006/relationships/image" Target="../media/image5.png"/><Relationship Id="rId6" Type="http://schemas.openxmlformats.org/officeDocument/2006/relationships/tags" Target="../tags/tag562.xml"/><Relationship Id="rId5" Type="http://schemas.openxmlformats.org/officeDocument/2006/relationships/image" Target="../media/image4.png"/><Relationship Id="rId4" Type="http://schemas.openxmlformats.org/officeDocument/2006/relationships/tags" Target="../tags/tag561.xml"/><Relationship Id="rId3" Type="http://schemas.openxmlformats.org/officeDocument/2006/relationships/image" Target="../media/image1.jpeg"/><Relationship Id="rId2" Type="http://schemas.openxmlformats.org/officeDocument/2006/relationships/tags" Target="../tags/tag560.xml"/><Relationship Id="rId15" Type="http://schemas.openxmlformats.org/officeDocument/2006/relationships/tags" Target="../tags/tag569.xml"/><Relationship Id="rId14" Type="http://schemas.openxmlformats.org/officeDocument/2006/relationships/tags" Target="../tags/tag568.xml"/><Relationship Id="rId13" Type="http://schemas.openxmlformats.org/officeDocument/2006/relationships/tags" Target="../tags/tag567.xml"/><Relationship Id="rId12" Type="http://schemas.openxmlformats.org/officeDocument/2006/relationships/tags" Target="../tags/tag566.xml"/><Relationship Id="rId11" Type="http://schemas.openxmlformats.org/officeDocument/2006/relationships/tags" Target="../tags/tag565.xml"/><Relationship Id="rId10" Type="http://schemas.openxmlformats.org/officeDocument/2006/relationships/tags" Target="../tags/tag564.xml"/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573.xml"/><Relationship Id="rId7" Type="http://schemas.openxmlformats.org/officeDocument/2006/relationships/image" Target="../media/image5.png"/><Relationship Id="rId6" Type="http://schemas.openxmlformats.org/officeDocument/2006/relationships/tags" Target="../tags/tag572.xml"/><Relationship Id="rId5" Type="http://schemas.openxmlformats.org/officeDocument/2006/relationships/image" Target="../media/image4.png"/><Relationship Id="rId4" Type="http://schemas.openxmlformats.org/officeDocument/2006/relationships/tags" Target="../tags/tag571.xml"/><Relationship Id="rId3" Type="http://schemas.openxmlformats.org/officeDocument/2006/relationships/image" Target="../media/image1.jpeg"/><Relationship Id="rId2" Type="http://schemas.openxmlformats.org/officeDocument/2006/relationships/tags" Target="../tags/tag570.xml"/><Relationship Id="rId14" Type="http://schemas.openxmlformats.org/officeDocument/2006/relationships/tags" Target="../tags/tag578.xml"/><Relationship Id="rId13" Type="http://schemas.openxmlformats.org/officeDocument/2006/relationships/tags" Target="../tags/tag577.xml"/><Relationship Id="rId12" Type="http://schemas.openxmlformats.org/officeDocument/2006/relationships/tags" Target="../tags/tag576.xml"/><Relationship Id="rId11" Type="http://schemas.openxmlformats.org/officeDocument/2006/relationships/tags" Target="../tags/tag575.xml"/><Relationship Id="rId10" Type="http://schemas.openxmlformats.org/officeDocument/2006/relationships/tags" Target="../tags/tag574.xml"/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582.xml"/><Relationship Id="rId7" Type="http://schemas.openxmlformats.org/officeDocument/2006/relationships/image" Target="../media/image5.png"/><Relationship Id="rId6" Type="http://schemas.openxmlformats.org/officeDocument/2006/relationships/tags" Target="../tags/tag581.xml"/><Relationship Id="rId5" Type="http://schemas.openxmlformats.org/officeDocument/2006/relationships/image" Target="../media/image4.png"/><Relationship Id="rId4" Type="http://schemas.openxmlformats.org/officeDocument/2006/relationships/tags" Target="../tags/tag580.xml"/><Relationship Id="rId3" Type="http://schemas.openxmlformats.org/officeDocument/2006/relationships/image" Target="../media/image1.jpeg"/><Relationship Id="rId2" Type="http://schemas.openxmlformats.org/officeDocument/2006/relationships/tags" Target="../tags/tag579.xml"/><Relationship Id="rId13" Type="http://schemas.openxmlformats.org/officeDocument/2006/relationships/tags" Target="../tags/tag586.xml"/><Relationship Id="rId12" Type="http://schemas.openxmlformats.org/officeDocument/2006/relationships/tags" Target="../tags/tag585.xml"/><Relationship Id="rId11" Type="http://schemas.openxmlformats.org/officeDocument/2006/relationships/tags" Target="../tags/tag584.xml"/><Relationship Id="rId10" Type="http://schemas.openxmlformats.org/officeDocument/2006/relationships/tags" Target="../tags/tag583.xml"/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9" Type="http://schemas.openxmlformats.org/officeDocument/2006/relationships/tags" Target="../tags/tag591.xml"/><Relationship Id="rId8" Type="http://schemas.openxmlformats.org/officeDocument/2006/relationships/tags" Target="../tags/tag590.xml"/><Relationship Id="rId7" Type="http://schemas.openxmlformats.org/officeDocument/2006/relationships/image" Target="../media/image3.png"/><Relationship Id="rId6" Type="http://schemas.openxmlformats.org/officeDocument/2006/relationships/tags" Target="../tags/tag589.xml"/><Relationship Id="rId5" Type="http://schemas.openxmlformats.org/officeDocument/2006/relationships/image" Target="../media/image2.png"/><Relationship Id="rId4" Type="http://schemas.openxmlformats.org/officeDocument/2006/relationships/tags" Target="../tags/tag588.xml"/><Relationship Id="rId3" Type="http://schemas.openxmlformats.org/officeDocument/2006/relationships/image" Target="../media/image1.jpeg"/><Relationship Id="rId2" Type="http://schemas.openxmlformats.org/officeDocument/2006/relationships/tags" Target="../tags/tag587.xml"/><Relationship Id="rId13" Type="http://schemas.openxmlformats.org/officeDocument/2006/relationships/tags" Target="../tags/tag595.xml"/><Relationship Id="rId12" Type="http://schemas.openxmlformats.org/officeDocument/2006/relationships/tags" Target="../tags/tag594.xml"/><Relationship Id="rId11" Type="http://schemas.openxmlformats.org/officeDocument/2006/relationships/tags" Target="../tags/tag593.xml"/><Relationship Id="rId10" Type="http://schemas.openxmlformats.org/officeDocument/2006/relationships/tags" Target="../tags/tag592.xml"/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599.xml"/><Relationship Id="rId7" Type="http://schemas.openxmlformats.org/officeDocument/2006/relationships/image" Target="../media/image5.png"/><Relationship Id="rId6" Type="http://schemas.openxmlformats.org/officeDocument/2006/relationships/tags" Target="../tags/tag598.xml"/><Relationship Id="rId5" Type="http://schemas.openxmlformats.org/officeDocument/2006/relationships/image" Target="../media/image4.png"/><Relationship Id="rId4" Type="http://schemas.openxmlformats.org/officeDocument/2006/relationships/tags" Target="../tags/tag597.xml"/><Relationship Id="rId3" Type="http://schemas.openxmlformats.org/officeDocument/2006/relationships/image" Target="../media/image1.jpeg"/><Relationship Id="rId2" Type="http://schemas.openxmlformats.org/officeDocument/2006/relationships/tags" Target="../tags/tag596.xml"/><Relationship Id="rId13" Type="http://schemas.openxmlformats.org/officeDocument/2006/relationships/tags" Target="../tags/tag603.xml"/><Relationship Id="rId12" Type="http://schemas.openxmlformats.org/officeDocument/2006/relationships/tags" Target="../tags/tag602.xml"/><Relationship Id="rId11" Type="http://schemas.openxmlformats.org/officeDocument/2006/relationships/tags" Target="../tags/tag601.xml"/><Relationship Id="rId10" Type="http://schemas.openxmlformats.org/officeDocument/2006/relationships/tags" Target="../tags/tag600.xml"/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9" Type="http://schemas.openxmlformats.org/officeDocument/2006/relationships/tags" Target="../tags/tag608.xml"/><Relationship Id="rId8" Type="http://schemas.openxmlformats.org/officeDocument/2006/relationships/image" Target="../media/image6.png"/><Relationship Id="rId7" Type="http://schemas.openxmlformats.org/officeDocument/2006/relationships/tags" Target="../tags/tag607.xml"/><Relationship Id="rId6" Type="http://schemas.openxmlformats.org/officeDocument/2006/relationships/image" Target="../media/image5.png"/><Relationship Id="rId5" Type="http://schemas.openxmlformats.org/officeDocument/2006/relationships/tags" Target="../tags/tag606.xml"/><Relationship Id="rId4" Type="http://schemas.openxmlformats.org/officeDocument/2006/relationships/tags" Target="../tags/tag605.xml"/><Relationship Id="rId3" Type="http://schemas.openxmlformats.org/officeDocument/2006/relationships/image" Target="../media/image1.jpeg"/><Relationship Id="rId2" Type="http://schemas.openxmlformats.org/officeDocument/2006/relationships/tags" Target="../tags/tag604.xml"/><Relationship Id="rId13" Type="http://schemas.openxmlformats.org/officeDocument/2006/relationships/tags" Target="../tags/tag612.xml"/><Relationship Id="rId12" Type="http://schemas.openxmlformats.org/officeDocument/2006/relationships/tags" Target="../tags/tag611.xml"/><Relationship Id="rId11" Type="http://schemas.openxmlformats.org/officeDocument/2006/relationships/tags" Target="../tags/tag610.xml"/><Relationship Id="rId10" Type="http://schemas.openxmlformats.org/officeDocument/2006/relationships/tags" Target="../tags/tag609.xml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46.xml"/><Relationship Id="rId7" Type="http://schemas.openxmlformats.org/officeDocument/2006/relationships/image" Target="../media/image5.png"/><Relationship Id="rId6" Type="http://schemas.openxmlformats.org/officeDocument/2006/relationships/tags" Target="../tags/tag45.xml"/><Relationship Id="rId5" Type="http://schemas.openxmlformats.org/officeDocument/2006/relationships/image" Target="../media/image4.png"/><Relationship Id="rId4" Type="http://schemas.openxmlformats.org/officeDocument/2006/relationships/tags" Target="../tags/tag44.xml"/><Relationship Id="rId3" Type="http://schemas.openxmlformats.org/officeDocument/2006/relationships/image" Target="../media/image1.jpeg"/><Relationship Id="rId2" Type="http://schemas.openxmlformats.org/officeDocument/2006/relationships/tags" Target="../tags/tag43.xml"/><Relationship Id="rId17" Type="http://schemas.openxmlformats.org/officeDocument/2006/relationships/tags" Target="../tags/tag54.xml"/><Relationship Id="rId16" Type="http://schemas.openxmlformats.org/officeDocument/2006/relationships/tags" Target="../tags/tag53.xml"/><Relationship Id="rId15" Type="http://schemas.openxmlformats.org/officeDocument/2006/relationships/tags" Target="../tags/tag52.xml"/><Relationship Id="rId14" Type="http://schemas.openxmlformats.org/officeDocument/2006/relationships/tags" Target="../tags/tag51.xml"/><Relationship Id="rId13" Type="http://schemas.openxmlformats.org/officeDocument/2006/relationships/tags" Target="../tags/tag50.xml"/><Relationship Id="rId12" Type="http://schemas.openxmlformats.org/officeDocument/2006/relationships/tags" Target="../tags/tag49.xml"/><Relationship Id="rId11" Type="http://schemas.openxmlformats.org/officeDocument/2006/relationships/tags" Target="../tags/tag48.xml"/><Relationship Id="rId10" Type="http://schemas.openxmlformats.org/officeDocument/2006/relationships/tags" Target="../tags/tag47.xml"/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9" Type="http://schemas.openxmlformats.org/officeDocument/2006/relationships/tags" Target="../tags/tag618.xml"/><Relationship Id="rId8" Type="http://schemas.openxmlformats.org/officeDocument/2006/relationships/tags" Target="../tags/tag617.xml"/><Relationship Id="rId7" Type="http://schemas.openxmlformats.org/officeDocument/2006/relationships/tags" Target="../tags/tag616.xml"/><Relationship Id="rId6" Type="http://schemas.openxmlformats.org/officeDocument/2006/relationships/image" Target="../media/image5.png"/><Relationship Id="rId5" Type="http://schemas.openxmlformats.org/officeDocument/2006/relationships/tags" Target="../tags/tag615.xml"/><Relationship Id="rId4" Type="http://schemas.openxmlformats.org/officeDocument/2006/relationships/tags" Target="../tags/tag614.xml"/><Relationship Id="rId3" Type="http://schemas.openxmlformats.org/officeDocument/2006/relationships/image" Target="../media/image1.jpeg"/><Relationship Id="rId2" Type="http://schemas.openxmlformats.org/officeDocument/2006/relationships/tags" Target="../tags/tag613.xml"/><Relationship Id="rId12" Type="http://schemas.openxmlformats.org/officeDocument/2006/relationships/tags" Target="../tags/tag621.xml"/><Relationship Id="rId11" Type="http://schemas.openxmlformats.org/officeDocument/2006/relationships/tags" Target="../tags/tag620.xml"/><Relationship Id="rId10" Type="http://schemas.openxmlformats.org/officeDocument/2006/relationships/tags" Target="../tags/tag619.xml"/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9" Type="http://schemas.openxmlformats.org/officeDocument/2006/relationships/tags" Target="../tags/tag627.xml"/><Relationship Id="rId8" Type="http://schemas.openxmlformats.org/officeDocument/2006/relationships/tags" Target="../tags/tag626.xml"/><Relationship Id="rId7" Type="http://schemas.openxmlformats.org/officeDocument/2006/relationships/tags" Target="../tags/tag625.xml"/><Relationship Id="rId6" Type="http://schemas.openxmlformats.org/officeDocument/2006/relationships/image" Target="../media/image6.png"/><Relationship Id="rId5" Type="http://schemas.openxmlformats.org/officeDocument/2006/relationships/tags" Target="../tags/tag624.xml"/><Relationship Id="rId4" Type="http://schemas.openxmlformats.org/officeDocument/2006/relationships/tags" Target="../tags/tag623.xml"/><Relationship Id="rId3" Type="http://schemas.openxmlformats.org/officeDocument/2006/relationships/image" Target="../media/image1.jpeg"/><Relationship Id="rId2" Type="http://schemas.openxmlformats.org/officeDocument/2006/relationships/tags" Target="../tags/tag622.xml"/><Relationship Id="rId12" Type="http://schemas.openxmlformats.org/officeDocument/2006/relationships/tags" Target="../tags/tag630.xml"/><Relationship Id="rId11" Type="http://schemas.openxmlformats.org/officeDocument/2006/relationships/tags" Target="../tags/tag629.xml"/><Relationship Id="rId10" Type="http://schemas.openxmlformats.org/officeDocument/2006/relationships/tags" Target="../tags/tag628.xml"/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9" Type="http://schemas.openxmlformats.org/officeDocument/2006/relationships/tags" Target="../tags/tag636.xml"/><Relationship Id="rId8" Type="http://schemas.openxmlformats.org/officeDocument/2006/relationships/tags" Target="../tags/tag635.xml"/><Relationship Id="rId7" Type="http://schemas.openxmlformats.org/officeDocument/2006/relationships/tags" Target="../tags/tag634.xml"/><Relationship Id="rId6" Type="http://schemas.openxmlformats.org/officeDocument/2006/relationships/image" Target="../media/image5.png"/><Relationship Id="rId5" Type="http://schemas.openxmlformats.org/officeDocument/2006/relationships/tags" Target="../tags/tag633.xml"/><Relationship Id="rId4" Type="http://schemas.openxmlformats.org/officeDocument/2006/relationships/tags" Target="../tags/tag632.xml"/><Relationship Id="rId3" Type="http://schemas.openxmlformats.org/officeDocument/2006/relationships/image" Target="../media/image1.jpeg"/><Relationship Id="rId2" Type="http://schemas.openxmlformats.org/officeDocument/2006/relationships/tags" Target="../tags/tag631.xml"/><Relationship Id="rId12" Type="http://schemas.openxmlformats.org/officeDocument/2006/relationships/tags" Target="../tags/tag639.xml"/><Relationship Id="rId11" Type="http://schemas.openxmlformats.org/officeDocument/2006/relationships/tags" Target="../tags/tag638.xml"/><Relationship Id="rId10" Type="http://schemas.openxmlformats.org/officeDocument/2006/relationships/tags" Target="../tags/tag637.xml"/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9" Type="http://schemas.openxmlformats.org/officeDocument/2006/relationships/tags" Target="../tags/tag645.xml"/><Relationship Id="rId8" Type="http://schemas.openxmlformats.org/officeDocument/2006/relationships/tags" Target="../tags/tag644.xml"/><Relationship Id="rId7" Type="http://schemas.openxmlformats.org/officeDocument/2006/relationships/tags" Target="../tags/tag643.xml"/><Relationship Id="rId6" Type="http://schemas.openxmlformats.org/officeDocument/2006/relationships/image" Target="../media/image6.png"/><Relationship Id="rId5" Type="http://schemas.openxmlformats.org/officeDocument/2006/relationships/tags" Target="../tags/tag642.xml"/><Relationship Id="rId4" Type="http://schemas.openxmlformats.org/officeDocument/2006/relationships/tags" Target="../tags/tag641.xml"/><Relationship Id="rId3" Type="http://schemas.openxmlformats.org/officeDocument/2006/relationships/image" Target="../media/image1.jpeg"/><Relationship Id="rId2" Type="http://schemas.openxmlformats.org/officeDocument/2006/relationships/tags" Target="../tags/tag640.xml"/><Relationship Id="rId14" Type="http://schemas.openxmlformats.org/officeDocument/2006/relationships/tags" Target="../tags/tag650.xml"/><Relationship Id="rId13" Type="http://schemas.openxmlformats.org/officeDocument/2006/relationships/tags" Target="../tags/tag649.xml"/><Relationship Id="rId12" Type="http://schemas.openxmlformats.org/officeDocument/2006/relationships/tags" Target="../tags/tag648.xml"/><Relationship Id="rId11" Type="http://schemas.openxmlformats.org/officeDocument/2006/relationships/tags" Target="../tags/tag647.xml"/><Relationship Id="rId10" Type="http://schemas.openxmlformats.org/officeDocument/2006/relationships/tags" Target="../tags/tag646.xml"/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9" Type="http://schemas.openxmlformats.org/officeDocument/2006/relationships/tags" Target="../tags/tag655.xml"/><Relationship Id="rId8" Type="http://schemas.openxmlformats.org/officeDocument/2006/relationships/image" Target="../media/image6.png"/><Relationship Id="rId7" Type="http://schemas.openxmlformats.org/officeDocument/2006/relationships/tags" Target="../tags/tag654.xml"/><Relationship Id="rId6" Type="http://schemas.openxmlformats.org/officeDocument/2006/relationships/image" Target="../media/image5.png"/><Relationship Id="rId5" Type="http://schemas.openxmlformats.org/officeDocument/2006/relationships/tags" Target="../tags/tag653.xml"/><Relationship Id="rId4" Type="http://schemas.openxmlformats.org/officeDocument/2006/relationships/tags" Target="../tags/tag652.xml"/><Relationship Id="rId3" Type="http://schemas.openxmlformats.org/officeDocument/2006/relationships/image" Target="../media/image1.jpeg"/><Relationship Id="rId2" Type="http://schemas.openxmlformats.org/officeDocument/2006/relationships/tags" Target="../tags/tag651.xml"/><Relationship Id="rId13" Type="http://schemas.openxmlformats.org/officeDocument/2006/relationships/tags" Target="../tags/tag659.xml"/><Relationship Id="rId12" Type="http://schemas.openxmlformats.org/officeDocument/2006/relationships/tags" Target="../tags/tag658.xml"/><Relationship Id="rId11" Type="http://schemas.openxmlformats.org/officeDocument/2006/relationships/tags" Target="../tags/tag657.xml"/><Relationship Id="rId10" Type="http://schemas.openxmlformats.org/officeDocument/2006/relationships/tags" Target="../tags/tag656.xml"/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9" Type="http://schemas.openxmlformats.org/officeDocument/2006/relationships/tags" Target="../tags/tag670.xml"/><Relationship Id="rId8" Type="http://schemas.openxmlformats.org/officeDocument/2006/relationships/tags" Target="../tags/tag669.xml"/><Relationship Id="rId7" Type="http://schemas.openxmlformats.org/officeDocument/2006/relationships/image" Target="../media/image3.png"/><Relationship Id="rId6" Type="http://schemas.openxmlformats.org/officeDocument/2006/relationships/tags" Target="../tags/tag668.xml"/><Relationship Id="rId5" Type="http://schemas.openxmlformats.org/officeDocument/2006/relationships/image" Target="../media/image2.png"/><Relationship Id="rId4" Type="http://schemas.openxmlformats.org/officeDocument/2006/relationships/tags" Target="../tags/tag667.xml"/><Relationship Id="rId3" Type="http://schemas.openxmlformats.org/officeDocument/2006/relationships/image" Target="../media/image1.jpeg"/><Relationship Id="rId2" Type="http://schemas.openxmlformats.org/officeDocument/2006/relationships/tags" Target="../tags/tag666.xml"/><Relationship Id="rId13" Type="http://schemas.openxmlformats.org/officeDocument/2006/relationships/tags" Target="../tags/tag674.xml"/><Relationship Id="rId12" Type="http://schemas.openxmlformats.org/officeDocument/2006/relationships/tags" Target="../tags/tag673.xml"/><Relationship Id="rId11" Type="http://schemas.openxmlformats.org/officeDocument/2006/relationships/tags" Target="../tags/tag672.xml"/><Relationship Id="rId10" Type="http://schemas.openxmlformats.org/officeDocument/2006/relationships/tags" Target="../tags/tag671.xml"/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678.xml"/><Relationship Id="rId7" Type="http://schemas.openxmlformats.org/officeDocument/2006/relationships/image" Target="../media/image5.png"/><Relationship Id="rId6" Type="http://schemas.openxmlformats.org/officeDocument/2006/relationships/tags" Target="../tags/tag677.xml"/><Relationship Id="rId5" Type="http://schemas.openxmlformats.org/officeDocument/2006/relationships/image" Target="../media/image4.png"/><Relationship Id="rId4" Type="http://schemas.openxmlformats.org/officeDocument/2006/relationships/tags" Target="../tags/tag676.xml"/><Relationship Id="rId3" Type="http://schemas.openxmlformats.org/officeDocument/2006/relationships/image" Target="../media/image1.jpeg"/><Relationship Id="rId2" Type="http://schemas.openxmlformats.org/officeDocument/2006/relationships/tags" Target="../tags/tag675.xml"/><Relationship Id="rId14" Type="http://schemas.openxmlformats.org/officeDocument/2006/relationships/tags" Target="../tags/tag683.xml"/><Relationship Id="rId13" Type="http://schemas.openxmlformats.org/officeDocument/2006/relationships/tags" Target="../tags/tag682.xml"/><Relationship Id="rId12" Type="http://schemas.openxmlformats.org/officeDocument/2006/relationships/tags" Target="../tags/tag681.xml"/><Relationship Id="rId11" Type="http://schemas.openxmlformats.org/officeDocument/2006/relationships/tags" Target="../tags/tag680.xml"/><Relationship Id="rId10" Type="http://schemas.openxmlformats.org/officeDocument/2006/relationships/tags" Target="../tags/tag679.xml"/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tags" Target="../tags/tag687.xml"/><Relationship Id="rId7" Type="http://schemas.openxmlformats.org/officeDocument/2006/relationships/image" Target="../media/image8.png"/><Relationship Id="rId6" Type="http://schemas.openxmlformats.org/officeDocument/2006/relationships/tags" Target="../tags/tag686.xml"/><Relationship Id="rId5" Type="http://schemas.openxmlformats.org/officeDocument/2006/relationships/image" Target="../media/image7.png"/><Relationship Id="rId4" Type="http://schemas.openxmlformats.org/officeDocument/2006/relationships/tags" Target="../tags/tag685.xml"/><Relationship Id="rId3" Type="http://schemas.openxmlformats.org/officeDocument/2006/relationships/image" Target="../media/image1.jpeg"/><Relationship Id="rId2" Type="http://schemas.openxmlformats.org/officeDocument/2006/relationships/tags" Target="../tags/tag684.xml"/><Relationship Id="rId14" Type="http://schemas.openxmlformats.org/officeDocument/2006/relationships/tags" Target="../tags/tag692.xml"/><Relationship Id="rId13" Type="http://schemas.openxmlformats.org/officeDocument/2006/relationships/tags" Target="../tags/tag691.xml"/><Relationship Id="rId12" Type="http://schemas.openxmlformats.org/officeDocument/2006/relationships/tags" Target="../tags/tag690.xml"/><Relationship Id="rId11" Type="http://schemas.openxmlformats.org/officeDocument/2006/relationships/tags" Target="../tags/tag689.xml"/><Relationship Id="rId10" Type="http://schemas.openxmlformats.org/officeDocument/2006/relationships/tags" Target="../tags/tag688.xml"/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696.xml"/><Relationship Id="rId7" Type="http://schemas.openxmlformats.org/officeDocument/2006/relationships/image" Target="../media/image5.png"/><Relationship Id="rId6" Type="http://schemas.openxmlformats.org/officeDocument/2006/relationships/tags" Target="../tags/tag695.xml"/><Relationship Id="rId5" Type="http://schemas.openxmlformats.org/officeDocument/2006/relationships/image" Target="../media/image4.png"/><Relationship Id="rId4" Type="http://schemas.openxmlformats.org/officeDocument/2006/relationships/tags" Target="../tags/tag694.xml"/><Relationship Id="rId3" Type="http://schemas.openxmlformats.org/officeDocument/2006/relationships/image" Target="../media/image1.jpeg"/><Relationship Id="rId2" Type="http://schemas.openxmlformats.org/officeDocument/2006/relationships/tags" Target="../tags/tag693.xml"/><Relationship Id="rId15" Type="http://schemas.openxmlformats.org/officeDocument/2006/relationships/tags" Target="../tags/tag702.xml"/><Relationship Id="rId14" Type="http://schemas.openxmlformats.org/officeDocument/2006/relationships/tags" Target="../tags/tag701.xml"/><Relationship Id="rId13" Type="http://schemas.openxmlformats.org/officeDocument/2006/relationships/tags" Target="../tags/tag700.xml"/><Relationship Id="rId12" Type="http://schemas.openxmlformats.org/officeDocument/2006/relationships/tags" Target="../tags/tag699.xml"/><Relationship Id="rId11" Type="http://schemas.openxmlformats.org/officeDocument/2006/relationships/tags" Target="../tags/tag698.xml"/><Relationship Id="rId10" Type="http://schemas.openxmlformats.org/officeDocument/2006/relationships/tags" Target="../tags/tag697.xml"/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706.xml"/><Relationship Id="rId7" Type="http://schemas.openxmlformats.org/officeDocument/2006/relationships/image" Target="../media/image5.png"/><Relationship Id="rId6" Type="http://schemas.openxmlformats.org/officeDocument/2006/relationships/tags" Target="../tags/tag705.xml"/><Relationship Id="rId5" Type="http://schemas.openxmlformats.org/officeDocument/2006/relationships/image" Target="../media/image4.png"/><Relationship Id="rId4" Type="http://schemas.openxmlformats.org/officeDocument/2006/relationships/tags" Target="../tags/tag704.xml"/><Relationship Id="rId3" Type="http://schemas.openxmlformats.org/officeDocument/2006/relationships/image" Target="../media/image1.jpeg"/><Relationship Id="rId2" Type="http://schemas.openxmlformats.org/officeDocument/2006/relationships/tags" Target="../tags/tag703.xml"/><Relationship Id="rId17" Type="http://schemas.openxmlformats.org/officeDocument/2006/relationships/tags" Target="../tags/tag714.xml"/><Relationship Id="rId16" Type="http://schemas.openxmlformats.org/officeDocument/2006/relationships/tags" Target="../tags/tag713.xml"/><Relationship Id="rId15" Type="http://schemas.openxmlformats.org/officeDocument/2006/relationships/tags" Target="../tags/tag712.xml"/><Relationship Id="rId14" Type="http://schemas.openxmlformats.org/officeDocument/2006/relationships/tags" Target="../tags/tag711.xml"/><Relationship Id="rId13" Type="http://schemas.openxmlformats.org/officeDocument/2006/relationships/tags" Target="../tags/tag710.xml"/><Relationship Id="rId12" Type="http://schemas.openxmlformats.org/officeDocument/2006/relationships/tags" Target="../tags/tag709.xml"/><Relationship Id="rId11" Type="http://schemas.openxmlformats.org/officeDocument/2006/relationships/tags" Target="../tags/tag708.xml"/><Relationship Id="rId10" Type="http://schemas.openxmlformats.org/officeDocument/2006/relationships/tags" Target="../tags/tag707.xml"/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9.xml"/><Relationship Id="rId8" Type="http://schemas.openxmlformats.org/officeDocument/2006/relationships/tags" Target="../tags/tag58.xml"/><Relationship Id="rId7" Type="http://schemas.openxmlformats.org/officeDocument/2006/relationships/image" Target="../media/image11.png"/><Relationship Id="rId6" Type="http://schemas.openxmlformats.org/officeDocument/2006/relationships/tags" Target="../tags/tag57.xml"/><Relationship Id="rId5" Type="http://schemas.openxmlformats.org/officeDocument/2006/relationships/image" Target="../media/image10.png"/><Relationship Id="rId4" Type="http://schemas.openxmlformats.org/officeDocument/2006/relationships/tags" Target="../tags/tag56.xml"/><Relationship Id="rId3" Type="http://schemas.openxmlformats.org/officeDocument/2006/relationships/image" Target="../media/image1.jpeg"/><Relationship Id="rId2" Type="http://schemas.openxmlformats.org/officeDocument/2006/relationships/tags" Target="../tags/tag55.xml"/><Relationship Id="rId11" Type="http://schemas.openxmlformats.org/officeDocument/2006/relationships/tags" Target="../tags/tag61.xml"/><Relationship Id="rId10" Type="http://schemas.openxmlformats.org/officeDocument/2006/relationships/tags" Target="../tags/tag60.xml"/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9" Type="http://schemas.openxmlformats.org/officeDocument/2006/relationships/tags" Target="../tags/tag719.xml"/><Relationship Id="rId8" Type="http://schemas.openxmlformats.org/officeDocument/2006/relationships/tags" Target="../tags/tag718.xml"/><Relationship Id="rId7" Type="http://schemas.openxmlformats.org/officeDocument/2006/relationships/image" Target="../media/image11.png"/><Relationship Id="rId6" Type="http://schemas.openxmlformats.org/officeDocument/2006/relationships/tags" Target="../tags/tag717.xml"/><Relationship Id="rId5" Type="http://schemas.openxmlformats.org/officeDocument/2006/relationships/image" Target="../media/image10.png"/><Relationship Id="rId4" Type="http://schemas.openxmlformats.org/officeDocument/2006/relationships/tags" Target="../tags/tag716.xml"/><Relationship Id="rId3" Type="http://schemas.openxmlformats.org/officeDocument/2006/relationships/image" Target="../media/image1.jpeg"/><Relationship Id="rId2" Type="http://schemas.openxmlformats.org/officeDocument/2006/relationships/tags" Target="../tags/tag715.xml"/><Relationship Id="rId11" Type="http://schemas.openxmlformats.org/officeDocument/2006/relationships/tags" Target="../tags/tag721.xml"/><Relationship Id="rId10" Type="http://schemas.openxmlformats.org/officeDocument/2006/relationships/tags" Target="../tags/tag720.xml"/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4" Type="http://schemas.openxmlformats.org/officeDocument/2006/relationships/tags" Target="../tags/tag724.xml"/><Relationship Id="rId3" Type="http://schemas.openxmlformats.org/officeDocument/2006/relationships/tags" Target="../tags/tag723.xml"/><Relationship Id="rId2" Type="http://schemas.openxmlformats.org/officeDocument/2006/relationships/tags" Target="../tags/tag722.xml"/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728.xml"/><Relationship Id="rId7" Type="http://schemas.openxmlformats.org/officeDocument/2006/relationships/image" Target="../media/image5.png"/><Relationship Id="rId6" Type="http://schemas.openxmlformats.org/officeDocument/2006/relationships/tags" Target="../tags/tag727.xml"/><Relationship Id="rId5" Type="http://schemas.openxmlformats.org/officeDocument/2006/relationships/image" Target="../media/image4.png"/><Relationship Id="rId4" Type="http://schemas.openxmlformats.org/officeDocument/2006/relationships/tags" Target="../tags/tag726.xml"/><Relationship Id="rId3" Type="http://schemas.openxmlformats.org/officeDocument/2006/relationships/image" Target="../media/image1.jpeg"/><Relationship Id="rId2" Type="http://schemas.openxmlformats.org/officeDocument/2006/relationships/tags" Target="../tags/tag725.xml"/><Relationship Id="rId15" Type="http://schemas.openxmlformats.org/officeDocument/2006/relationships/tags" Target="../tags/tag734.xml"/><Relationship Id="rId14" Type="http://schemas.openxmlformats.org/officeDocument/2006/relationships/tags" Target="../tags/tag733.xml"/><Relationship Id="rId13" Type="http://schemas.openxmlformats.org/officeDocument/2006/relationships/tags" Target="../tags/tag732.xml"/><Relationship Id="rId12" Type="http://schemas.openxmlformats.org/officeDocument/2006/relationships/tags" Target="../tags/tag731.xml"/><Relationship Id="rId11" Type="http://schemas.openxmlformats.org/officeDocument/2006/relationships/tags" Target="../tags/tag730.xml"/><Relationship Id="rId10" Type="http://schemas.openxmlformats.org/officeDocument/2006/relationships/tags" Target="../tags/tag729.xml"/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738.xml"/><Relationship Id="rId7" Type="http://schemas.openxmlformats.org/officeDocument/2006/relationships/image" Target="../media/image5.png"/><Relationship Id="rId6" Type="http://schemas.openxmlformats.org/officeDocument/2006/relationships/tags" Target="../tags/tag737.xml"/><Relationship Id="rId5" Type="http://schemas.openxmlformats.org/officeDocument/2006/relationships/image" Target="../media/image4.png"/><Relationship Id="rId4" Type="http://schemas.openxmlformats.org/officeDocument/2006/relationships/tags" Target="../tags/tag736.xml"/><Relationship Id="rId3" Type="http://schemas.openxmlformats.org/officeDocument/2006/relationships/image" Target="../media/image1.jpeg"/><Relationship Id="rId2" Type="http://schemas.openxmlformats.org/officeDocument/2006/relationships/tags" Target="../tags/tag735.xml"/><Relationship Id="rId14" Type="http://schemas.openxmlformats.org/officeDocument/2006/relationships/tags" Target="../tags/tag743.xml"/><Relationship Id="rId13" Type="http://schemas.openxmlformats.org/officeDocument/2006/relationships/tags" Target="../tags/tag742.xml"/><Relationship Id="rId12" Type="http://schemas.openxmlformats.org/officeDocument/2006/relationships/tags" Target="../tags/tag741.xml"/><Relationship Id="rId11" Type="http://schemas.openxmlformats.org/officeDocument/2006/relationships/tags" Target="../tags/tag740.xml"/><Relationship Id="rId10" Type="http://schemas.openxmlformats.org/officeDocument/2006/relationships/tags" Target="../tags/tag739.xml"/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747.xml"/><Relationship Id="rId7" Type="http://schemas.openxmlformats.org/officeDocument/2006/relationships/image" Target="../media/image5.png"/><Relationship Id="rId6" Type="http://schemas.openxmlformats.org/officeDocument/2006/relationships/tags" Target="../tags/tag746.xml"/><Relationship Id="rId5" Type="http://schemas.openxmlformats.org/officeDocument/2006/relationships/image" Target="../media/image4.png"/><Relationship Id="rId4" Type="http://schemas.openxmlformats.org/officeDocument/2006/relationships/tags" Target="../tags/tag745.xml"/><Relationship Id="rId3" Type="http://schemas.openxmlformats.org/officeDocument/2006/relationships/image" Target="../media/image1.jpeg"/><Relationship Id="rId2" Type="http://schemas.openxmlformats.org/officeDocument/2006/relationships/tags" Target="../tags/tag744.xml"/><Relationship Id="rId13" Type="http://schemas.openxmlformats.org/officeDocument/2006/relationships/tags" Target="../tags/tag751.xml"/><Relationship Id="rId12" Type="http://schemas.openxmlformats.org/officeDocument/2006/relationships/tags" Target="../tags/tag750.xml"/><Relationship Id="rId11" Type="http://schemas.openxmlformats.org/officeDocument/2006/relationships/tags" Target="../tags/tag749.xml"/><Relationship Id="rId10" Type="http://schemas.openxmlformats.org/officeDocument/2006/relationships/tags" Target="../tags/tag748.xml"/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9" Type="http://schemas.openxmlformats.org/officeDocument/2006/relationships/tags" Target="../tags/tag756.xml"/><Relationship Id="rId8" Type="http://schemas.openxmlformats.org/officeDocument/2006/relationships/tags" Target="../tags/tag755.xml"/><Relationship Id="rId7" Type="http://schemas.openxmlformats.org/officeDocument/2006/relationships/image" Target="../media/image3.png"/><Relationship Id="rId6" Type="http://schemas.openxmlformats.org/officeDocument/2006/relationships/tags" Target="../tags/tag754.xml"/><Relationship Id="rId5" Type="http://schemas.openxmlformats.org/officeDocument/2006/relationships/image" Target="../media/image2.png"/><Relationship Id="rId4" Type="http://schemas.openxmlformats.org/officeDocument/2006/relationships/tags" Target="../tags/tag753.xml"/><Relationship Id="rId3" Type="http://schemas.openxmlformats.org/officeDocument/2006/relationships/image" Target="../media/image1.jpeg"/><Relationship Id="rId2" Type="http://schemas.openxmlformats.org/officeDocument/2006/relationships/tags" Target="../tags/tag752.xml"/><Relationship Id="rId13" Type="http://schemas.openxmlformats.org/officeDocument/2006/relationships/tags" Target="../tags/tag760.xml"/><Relationship Id="rId12" Type="http://schemas.openxmlformats.org/officeDocument/2006/relationships/tags" Target="../tags/tag759.xml"/><Relationship Id="rId11" Type="http://schemas.openxmlformats.org/officeDocument/2006/relationships/tags" Target="../tags/tag758.xml"/><Relationship Id="rId10" Type="http://schemas.openxmlformats.org/officeDocument/2006/relationships/tags" Target="../tags/tag757.xml"/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764.xml"/><Relationship Id="rId7" Type="http://schemas.openxmlformats.org/officeDocument/2006/relationships/image" Target="../media/image5.png"/><Relationship Id="rId6" Type="http://schemas.openxmlformats.org/officeDocument/2006/relationships/tags" Target="../tags/tag763.xml"/><Relationship Id="rId5" Type="http://schemas.openxmlformats.org/officeDocument/2006/relationships/image" Target="../media/image4.png"/><Relationship Id="rId4" Type="http://schemas.openxmlformats.org/officeDocument/2006/relationships/tags" Target="../tags/tag762.xml"/><Relationship Id="rId3" Type="http://schemas.openxmlformats.org/officeDocument/2006/relationships/image" Target="../media/image1.jpeg"/><Relationship Id="rId2" Type="http://schemas.openxmlformats.org/officeDocument/2006/relationships/tags" Target="../tags/tag761.xml"/><Relationship Id="rId13" Type="http://schemas.openxmlformats.org/officeDocument/2006/relationships/tags" Target="../tags/tag768.xml"/><Relationship Id="rId12" Type="http://schemas.openxmlformats.org/officeDocument/2006/relationships/tags" Target="../tags/tag767.xml"/><Relationship Id="rId11" Type="http://schemas.openxmlformats.org/officeDocument/2006/relationships/tags" Target="../tags/tag766.xml"/><Relationship Id="rId10" Type="http://schemas.openxmlformats.org/officeDocument/2006/relationships/tags" Target="../tags/tag765.xml"/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9" Type="http://schemas.openxmlformats.org/officeDocument/2006/relationships/tags" Target="../tags/tag773.xml"/><Relationship Id="rId8" Type="http://schemas.openxmlformats.org/officeDocument/2006/relationships/image" Target="../media/image6.png"/><Relationship Id="rId7" Type="http://schemas.openxmlformats.org/officeDocument/2006/relationships/tags" Target="../tags/tag772.xml"/><Relationship Id="rId6" Type="http://schemas.openxmlformats.org/officeDocument/2006/relationships/image" Target="../media/image5.png"/><Relationship Id="rId5" Type="http://schemas.openxmlformats.org/officeDocument/2006/relationships/tags" Target="../tags/tag771.xml"/><Relationship Id="rId4" Type="http://schemas.openxmlformats.org/officeDocument/2006/relationships/tags" Target="../tags/tag770.xml"/><Relationship Id="rId3" Type="http://schemas.openxmlformats.org/officeDocument/2006/relationships/image" Target="../media/image1.jpeg"/><Relationship Id="rId2" Type="http://schemas.openxmlformats.org/officeDocument/2006/relationships/tags" Target="../tags/tag769.xml"/><Relationship Id="rId13" Type="http://schemas.openxmlformats.org/officeDocument/2006/relationships/tags" Target="../tags/tag777.xml"/><Relationship Id="rId12" Type="http://schemas.openxmlformats.org/officeDocument/2006/relationships/tags" Target="../tags/tag776.xml"/><Relationship Id="rId11" Type="http://schemas.openxmlformats.org/officeDocument/2006/relationships/tags" Target="../tags/tag775.xml"/><Relationship Id="rId10" Type="http://schemas.openxmlformats.org/officeDocument/2006/relationships/tags" Target="../tags/tag774.xml"/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9" Type="http://schemas.openxmlformats.org/officeDocument/2006/relationships/tags" Target="../tags/tag783.xml"/><Relationship Id="rId8" Type="http://schemas.openxmlformats.org/officeDocument/2006/relationships/tags" Target="../tags/tag782.xml"/><Relationship Id="rId7" Type="http://schemas.openxmlformats.org/officeDocument/2006/relationships/tags" Target="../tags/tag781.xml"/><Relationship Id="rId6" Type="http://schemas.openxmlformats.org/officeDocument/2006/relationships/image" Target="../media/image5.png"/><Relationship Id="rId5" Type="http://schemas.openxmlformats.org/officeDocument/2006/relationships/tags" Target="../tags/tag780.xml"/><Relationship Id="rId4" Type="http://schemas.openxmlformats.org/officeDocument/2006/relationships/tags" Target="../tags/tag779.xml"/><Relationship Id="rId3" Type="http://schemas.openxmlformats.org/officeDocument/2006/relationships/image" Target="../media/image1.jpeg"/><Relationship Id="rId2" Type="http://schemas.openxmlformats.org/officeDocument/2006/relationships/tags" Target="../tags/tag778.xml"/><Relationship Id="rId12" Type="http://schemas.openxmlformats.org/officeDocument/2006/relationships/tags" Target="../tags/tag786.xml"/><Relationship Id="rId11" Type="http://schemas.openxmlformats.org/officeDocument/2006/relationships/tags" Target="../tags/tag785.xml"/><Relationship Id="rId10" Type="http://schemas.openxmlformats.org/officeDocument/2006/relationships/tags" Target="../tags/tag784.xml"/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9" Type="http://schemas.openxmlformats.org/officeDocument/2006/relationships/tags" Target="../tags/tag792.xml"/><Relationship Id="rId8" Type="http://schemas.openxmlformats.org/officeDocument/2006/relationships/tags" Target="../tags/tag791.xml"/><Relationship Id="rId7" Type="http://schemas.openxmlformats.org/officeDocument/2006/relationships/tags" Target="../tags/tag790.xml"/><Relationship Id="rId6" Type="http://schemas.openxmlformats.org/officeDocument/2006/relationships/image" Target="../media/image6.png"/><Relationship Id="rId5" Type="http://schemas.openxmlformats.org/officeDocument/2006/relationships/tags" Target="../tags/tag789.xml"/><Relationship Id="rId4" Type="http://schemas.openxmlformats.org/officeDocument/2006/relationships/tags" Target="../tags/tag788.xml"/><Relationship Id="rId3" Type="http://schemas.openxmlformats.org/officeDocument/2006/relationships/image" Target="../media/image1.jpeg"/><Relationship Id="rId2" Type="http://schemas.openxmlformats.org/officeDocument/2006/relationships/tags" Target="../tags/tag787.xml"/><Relationship Id="rId12" Type="http://schemas.openxmlformats.org/officeDocument/2006/relationships/tags" Target="../tags/tag795.xml"/><Relationship Id="rId11" Type="http://schemas.openxmlformats.org/officeDocument/2006/relationships/tags" Target="../tags/tag794.xml"/><Relationship Id="rId10" Type="http://schemas.openxmlformats.org/officeDocument/2006/relationships/tags" Target="../tags/tag793.xml"/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64.xml"/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9" Type="http://schemas.openxmlformats.org/officeDocument/2006/relationships/tags" Target="../tags/tag801.xml"/><Relationship Id="rId8" Type="http://schemas.openxmlformats.org/officeDocument/2006/relationships/tags" Target="../tags/tag800.xml"/><Relationship Id="rId7" Type="http://schemas.openxmlformats.org/officeDocument/2006/relationships/tags" Target="../tags/tag799.xml"/><Relationship Id="rId6" Type="http://schemas.openxmlformats.org/officeDocument/2006/relationships/image" Target="../media/image5.png"/><Relationship Id="rId5" Type="http://schemas.openxmlformats.org/officeDocument/2006/relationships/tags" Target="../tags/tag798.xml"/><Relationship Id="rId4" Type="http://schemas.openxmlformats.org/officeDocument/2006/relationships/tags" Target="../tags/tag797.xml"/><Relationship Id="rId3" Type="http://schemas.openxmlformats.org/officeDocument/2006/relationships/image" Target="../media/image1.jpeg"/><Relationship Id="rId2" Type="http://schemas.openxmlformats.org/officeDocument/2006/relationships/tags" Target="../tags/tag796.xml"/><Relationship Id="rId12" Type="http://schemas.openxmlformats.org/officeDocument/2006/relationships/tags" Target="../tags/tag804.xml"/><Relationship Id="rId11" Type="http://schemas.openxmlformats.org/officeDocument/2006/relationships/tags" Target="../tags/tag803.xml"/><Relationship Id="rId10" Type="http://schemas.openxmlformats.org/officeDocument/2006/relationships/tags" Target="../tags/tag802.xml"/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9" Type="http://schemas.openxmlformats.org/officeDocument/2006/relationships/tags" Target="../tags/tag810.xml"/><Relationship Id="rId8" Type="http://schemas.openxmlformats.org/officeDocument/2006/relationships/tags" Target="../tags/tag809.xml"/><Relationship Id="rId7" Type="http://schemas.openxmlformats.org/officeDocument/2006/relationships/tags" Target="../tags/tag808.xml"/><Relationship Id="rId6" Type="http://schemas.openxmlformats.org/officeDocument/2006/relationships/image" Target="../media/image6.png"/><Relationship Id="rId5" Type="http://schemas.openxmlformats.org/officeDocument/2006/relationships/tags" Target="../tags/tag807.xml"/><Relationship Id="rId4" Type="http://schemas.openxmlformats.org/officeDocument/2006/relationships/tags" Target="../tags/tag806.xml"/><Relationship Id="rId3" Type="http://schemas.openxmlformats.org/officeDocument/2006/relationships/image" Target="../media/image1.jpeg"/><Relationship Id="rId2" Type="http://schemas.openxmlformats.org/officeDocument/2006/relationships/tags" Target="../tags/tag805.xml"/><Relationship Id="rId14" Type="http://schemas.openxmlformats.org/officeDocument/2006/relationships/tags" Target="../tags/tag815.xml"/><Relationship Id="rId13" Type="http://schemas.openxmlformats.org/officeDocument/2006/relationships/tags" Target="../tags/tag814.xml"/><Relationship Id="rId12" Type="http://schemas.openxmlformats.org/officeDocument/2006/relationships/tags" Target="../tags/tag813.xml"/><Relationship Id="rId11" Type="http://schemas.openxmlformats.org/officeDocument/2006/relationships/tags" Target="../tags/tag812.xml"/><Relationship Id="rId10" Type="http://schemas.openxmlformats.org/officeDocument/2006/relationships/tags" Target="../tags/tag811.xml"/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9" Type="http://schemas.openxmlformats.org/officeDocument/2006/relationships/tags" Target="../tags/tag820.xml"/><Relationship Id="rId8" Type="http://schemas.openxmlformats.org/officeDocument/2006/relationships/image" Target="../media/image6.png"/><Relationship Id="rId7" Type="http://schemas.openxmlformats.org/officeDocument/2006/relationships/tags" Target="../tags/tag819.xml"/><Relationship Id="rId6" Type="http://schemas.openxmlformats.org/officeDocument/2006/relationships/image" Target="../media/image5.png"/><Relationship Id="rId5" Type="http://schemas.openxmlformats.org/officeDocument/2006/relationships/tags" Target="../tags/tag818.xml"/><Relationship Id="rId4" Type="http://schemas.openxmlformats.org/officeDocument/2006/relationships/tags" Target="../tags/tag817.xml"/><Relationship Id="rId3" Type="http://schemas.openxmlformats.org/officeDocument/2006/relationships/image" Target="../media/image1.jpeg"/><Relationship Id="rId2" Type="http://schemas.openxmlformats.org/officeDocument/2006/relationships/tags" Target="../tags/tag816.xml"/><Relationship Id="rId13" Type="http://schemas.openxmlformats.org/officeDocument/2006/relationships/tags" Target="../tags/tag824.xml"/><Relationship Id="rId12" Type="http://schemas.openxmlformats.org/officeDocument/2006/relationships/tags" Target="../tags/tag823.xml"/><Relationship Id="rId11" Type="http://schemas.openxmlformats.org/officeDocument/2006/relationships/tags" Target="../tags/tag822.xml"/><Relationship Id="rId10" Type="http://schemas.openxmlformats.org/officeDocument/2006/relationships/tags" Target="../tags/tag821.xml"/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pPr>
              <a:defRPr/>
            </a:pPr>
            <a:fld id="{07D04115-C947-4B3B-8BC9-A0E76F31C3BF}" type="slidenum">
              <a:rPr lang="zh-CN" altLang="zh-CN" smtClean="0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2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0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11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8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9" name="标题 5"/>
          <p:cNvSpPr/>
          <p:nvPr>
            <p:ph type="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6" name="图片 5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32551" y="0"/>
            <a:ext cx="1556260" cy="150806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572131"/>
            <a:ext cx="1313634" cy="128649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-8255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dirty="0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454352" y="0"/>
            <a:ext cx="1734465" cy="168074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5029836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80071" y="0"/>
            <a:ext cx="1508746" cy="146201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>
              <a:defRPr>
                <a:latin typeface="汉仪文黑-55简" panose="00020600040101010101" pitchFamily="18" charset="-122"/>
                <a:ea typeface="汉仪中黑S" panose="00020600040101010101" pitchFamily="18" charset="-122"/>
                <a:cs typeface="汉仪中黑S" panose="00020600040101010101" pitchFamily="18" charset="-122"/>
                <a:sym typeface="汉仪中黑S" panose="00020600040101010101" pitchFamily="18" charset="-122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>
              <a:defRPr>
                <a:latin typeface="汉仪文黑-55简" panose="00020600040101010101" pitchFamily="18" charset="-122"/>
                <a:ea typeface="汉仪中黑S" panose="00020600040101010101" pitchFamily="18" charset="-122"/>
                <a:cs typeface="汉仪中黑S" panose="00020600040101010101" pitchFamily="18" charset="-122"/>
                <a:sym typeface="汉仪中黑S" panose="00020600040101010101" pitchFamily="18" charset="-122"/>
              </a:defRPr>
            </a:lvl1pPr>
            <a:lvl2pPr>
              <a:defRPr>
                <a:latin typeface="汉仪文黑-55简" panose="00020600040101010101" pitchFamily="18" charset="-122"/>
                <a:ea typeface="汉仪中黑S" panose="00020600040101010101" pitchFamily="18" charset="-122"/>
                <a:cs typeface="汉仪中黑S" panose="00020600040101010101" pitchFamily="18" charset="-122"/>
                <a:sym typeface="汉仪中黑S" panose="00020600040101010101" pitchFamily="18" charset="-122"/>
              </a:defRPr>
            </a:lvl2pPr>
            <a:lvl3pPr>
              <a:defRPr>
                <a:latin typeface="汉仪文黑-55简" panose="00020600040101010101" pitchFamily="18" charset="-122"/>
                <a:ea typeface="汉仪中黑S" panose="00020600040101010101" pitchFamily="18" charset="-122"/>
                <a:cs typeface="汉仪中黑S" panose="00020600040101010101" pitchFamily="18" charset="-122"/>
                <a:sym typeface="汉仪中黑S" panose="00020600040101010101" pitchFamily="18" charset="-122"/>
              </a:defRPr>
            </a:lvl3pPr>
            <a:lvl4pPr>
              <a:defRPr>
                <a:latin typeface="汉仪文黑-55简" panose="00020600040101010101" pitchFamily="18" charset="-122"/>
                <a:ea typeface="汉仪中黑S" panose="00020600040101010101" pitchFamily="18" charset="-122"/>
                <a:cs typeface="汉仪中黑S" panose="00020600040101010101" pitchFamily="18" charset="-122"/>
                <a:sym typeface="汉仪中黑S" panose="00020600040101010101" pitchFamily="18" charset="-122"/>
              </a:defRPr>
            </a:lvl4pPr>
            <a:lvl5pPr>
              <a:defRPr>
                <a:latin typeface="汉仪文黑-55简" panose="00020600040101010101" pitchFamily="18" charset="-122"/>
                <a:ea typeface="汉仪中黑S" panose="00020600040101010101" pitchFamily="18" charset="-122"/>
                <a:cs typeface="汉仪中黑S" panose="00020600040101010101" pitchFamily="18" charset="-122"/>
                <a:sym typeface="汉仪中黑S" panose="00020600040101010101" pitchFamily="18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>
            <a:lvl1pPr>
              <a:defRPr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>
            <a:lvl1pPr>
              <a:defRPr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>
            <a:lvl1pPr>
              <a:defRPr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67476" y="0"/>
            <a:ext cx="1521349" cy="147423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497987"/>
            <a:ext cx="1389341" cy="136063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5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6" name="标题 5"/>
          <p:cNvSpPr/>
          <p:nvPr>
            <p:ph type="ctr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11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111" y="0"/>
            <a:ext cx="12192635" cy="6857683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5000"/>
          </a:blip>
          <a:srcRect l="-502" r="-604"/>
          <a:stretch>
            <a:fillRect/>
          </a:stretch>
        </p:blipFill>
        <p:spPr>
          <a:xfrm>
            <a:off x="1367333" y="1669097"/>
            <a:ext cx="9458921" cy="3519805"/>
          </a:xfrm>
          <a:prstGeom prst="rect">
            <a:avLst/>
          </a:prstGeom>
        </p:spPr>
      </p:pic>
      <p:pic>
        <p:nvPicPr>
          <p:cNvPr id="2" name="图片 1" descr="图片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99178" t="-39123" r="-31778" b="-87475"/>
          <a:stretch>
            <a:fillRect/>
          </a:stretch>
        </p:blipFill>
        <p:spPr>
          <a:xfrm>
            <a:off x="6662579" y="0"/>
            <a:ext cx="5530850" cy="4364256"/>
          </a:xfrm>
          <a:prstGeom prst="rect">
            <a:avLst/>
          </a:prstGeom>
        </p:spPr>
      </p:pic>
      <p:pic>
        <p:nvPicPr>
          <p:cNvPr id="14" name="图片 1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626" t="40826" r="35981" b="-425"/>
          <a:stretch>
            <a:fillRect/>
          </a:stretch>
        </p:blipFill>
        <p:spPr>
          <a:xfrm>
            <a:off x="795" y="2762569"/>
            <a:ext cx="4978446" cy="4095419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2"/>
          <p:cNvSpPr/>
          <p:nvPr>
            <p:ph type="ctrTitle" idx="1" hasCustomPrompt="1"/>
            <p:custDataLst>
              <p:tags r:id="rId13"/>
            </p:custDataLst>
          </p:nvPr>
        </p:nvSpPr>
        <p:spPr>
          <a:xfrm>
            <a:off x="4905125" y="2501789"/>
            <a:ext cx="5299325" cy="801914"/>
          </a:xfrm>
          <a:noFill/>
          <a:ln>
            <a:noFill/>
          </a:ln>
        </p:spPr>
        <p:txBody>
          <a:bodyPr vert="horz" wrap="square" lIns="101600" tIns="38100" rIns="635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200" b="1" i="0" u="none" strike="noStrike" kern="1200" cap="none" spc="40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9" name="文本占位符 3"/>
          <p:cNvSpPr/>
          <p:nvPr>
            <p:ph type="body" idx="2" hasCustomPrompt="1"/>
            <p:custDataLst>
              <p:tags r:id="rId14"/>
            </p:custDataLst>
          </p:nvPr>
        </p:nvSpPr>
        <p:spPr>
          <a:xfrm>
            <a:off x="4905125" y="3477873"/>
            <a:ext cx="5192282" cy="983343"/>
          </a:xfrm>
          <a:noFill/>
        </p:spPr>
        <p:txBody>
          <a:bodyPr vert="horz" wrap="square" lIns="101600" tIns="0" rIns="82550" bIns="0" rtlCol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10" name="图片 9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11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3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4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76" y="-317"/>
            <a:ext cx="12192635" cy="6857683"/>
          </a:xfrm>
          <a:prstGeom prst="rect">
            <a:avLst/>
          </a:prstGeom>
        </p:spPr>
      </p:pic>
      <p:pic>
        <p:nvPicPr>
          <p:cNvPr id="6" name="图片 5" descr="VCG21136756987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l="-1751" t="-7818" r="-35496"/>
          <a:stretch>
            <a:fillRect/>
          </a:stretch>
        </p:blipFill>
        <p:spPr>
          <a:xfrm>
            <a:off x="794" y="392783"/>
            <a:ext cx="6744960" cy="5283764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alphaModFix amt="98000"/>
          </a:blip>
          <a:srcRect r="4904"/>
          <a:stretch>
            <a:fillRect/>
          </a:stretch>
        </p:blipFill>
        <p:spPr>
          <a:xfrm>
            <a:off x="2599850" y="2567829"/>
            <a:ext cx="9592626" cy="354066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2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0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11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5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6" name="标题 5"/>
          <p:cNvSpPr/>
          <p:nvPr>
            <p:ph type="ctr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8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9" name="标题 5"/>
          <p:cNvSpPr/>
          <p:nvPr>
            <p:ph type="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6" name="图片 5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32551" y="0"/>
            <a:ext cx="1556260" cy="150806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572131"/>
            <a:ext cx="1313634" cy="128649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-8255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dirty="0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454352" y="0"/>
            <a:ext cx="1734465" cy="168074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5029836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80071" y="0"/>
            <a:ext cx="1508746" cy="146201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67476" y="0"/>
            <a:ext cx="1521349" cy="147423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497987"/>
            <a:ext cx="1389341" cy="136063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5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6" name="标题 5"/>
          <p:cNvSpPr/>
          <p:nvPr>
            <p:ph type="ctr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11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11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111" y="0"/>
            <a:ext cx="12192635" cy="6857683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5000"/>
          </a:blip>
          <a:srcRect l="-502" r="-604"/>
          <a:stretch>
            <a:fillRect/>
          </a:stretch>
        </p:blipFill>
        <p:spPr>
          <a:xfrm>
            <a:off x="1367333" y="1669097"/>
            <a:ext cx="9458921" cy="3519805"/>
          </a:xfrm>
          <a:prstGeom prst="rect">
            <a:avLst/>
          </a:prstGeom>
        </p:spPr>
      </p:pic>
      <p:pic>
        <p:nvPicPr>
          <p:cNvPr id="2" name="图片 1" descr="图片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99178" t="-39123" r="-31778" b="-87475"/>
          <a:stretch>
            <a:fillRect/>
          </a:stretch>
        </p:blipFill>
        <p:spPr>
          <a:xfrm>
            <a:off x="6662579" y="0"/>
            <a:ext cx="5530850" cy="4364256"/>
          </a:xfrm>
          <a:prstGeom prst="rect">
            <a:avLst/>
          </a:prstGeom>
        </p:spPr>
      </p:pic>
      <p:pic>
        <p:nvPicPr>
          <p:cNvPr id="14" name="图片 1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626" t="40826" r="35981" b="-425"/>
          <a:stretch>
            <a:fillRect/>
          </a:stretch>
        </p:blipFill>
        <p:spPr>
          <a:xfrm>
            <a:off x="795" y="2762569"/>
            <a:ext cx="4978446" cy="4095419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2"/>
          <p:cNvSpPr/>
          <p:nvPr>
            <p:ph type="ctrTitle" idx="1" hasCustomPrompt="1"/>
            <p:custDataLst>
              <p:tags r:id="rId13"/>
            </p:custDataLst>
          </p:nvPr>
        </p:nvSpPr>
        <p:spPr>
          <a:xfrm>
            <a:off x="4905125" y="2501789"/>
            <a:ext cx="5299325" cy="801914"/>
          </a:xfrm>
          <a:noFill/>
          <a:ln>
            <a:noFill/>
          </a:ln>
        </p:spPr>
        <p:txBody>
          <a:bodyPr vert="horz" wrap="square" lIns="101600" tIns="38100" rIns="635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200" b="1" i="0" u="none" strike="noStrike" kern="1200" cap="none" spc="40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9" name="文本占位符 3"/>
          <p:cNvSpPr/>
          <p:nvPr>
            <p:ph type="body" idx="2" hasCustomPrompt="1"/>
            <p:custDataLst>
              <p:tags r:id="rId14"/>
            </p:custDataLst>
          </p:nvPr>
        </p:nvSpPr>
        <p:spPr>
          <a:xfrm>
            <a:off x="4905125" y="3477873"/>
            <a:ext cx="5192282" cy="983343"/>
          </a:xfrm>
          <a:noFill/>
        </p:spPr>
        <p:txBody>
          <a:bodyPr vert="horz" wrap="square" lIns="101600" tIns="0" rIns="82550" bIns="0" rtlCol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10" name="图片 9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11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3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4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76" y="-317"/>
            <a:ext cx="12192635" cy="6857683"/>
          </a:xfrm>
          <a:prstGeom prst="rect">
            <a:avLst/>
          </a:prstGeom>
        </p:spPr>
      </p:pic>
      <p:pic>
        <p:nvPicPr>
          <p:cNvPr id="6" name="图片 5" descr="VCG21136756987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l="-1751" t="-7818" r="-35496"/>
          <a:stretch>
            <a:fillRect/>
          </a:stretch>
        </p:blipFill>
        <p:spPr>
          <a:xfrm>
            <a:off x="794" y="392783"/>
            <a:ext cx="6744960" cy="5283764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alphaModFix amt="98000"/>
          </a:blip>
          <a:srcRect r="4904"/>
          <a:stretch>
            <a:fillRect/>
          </a:stretch>
        </p:blipFill>
        <p:spPr>
          <a:xfrm>
            <a:off x="2599850" y="2567829"/>
            <a:ext cx="9592626" cy="354066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2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0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11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8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9" name="标题 5"/>
          <p:cNvSpPr/>
          <p:nvPr>
            <p:ph type="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111" y="0"/>
            <a:ext cx="12192635" cy="6857683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5000"/>
          </a:blip>
          <a:srcRect l="-502" r="-604"/>
          <a:stretch>
            <a:fillRect/>
          </a:stretch>
        </p:blipFill>
        <p:spPr>
          <a:xfrm>
            <a:off x="1367333" y="1669097"/>
            <a:ext cx="9458921" cy="3519805"/>
          </a:xfrm>
          <a:prstGeom prst="rect">
            <a:avLst/>
          </a:prstGeom>
        </p:spPr>
      </p:pic>
      <p:pic>
        <p:nvPicPr>
          <p:cNvPr id="2" name="图片 1" descr="图片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99178" t="-39123" r="-31778" b="-87475"/>
          <a:stretch>
            <a:fillRect/>
          </a:stretch>
        </p:blipFill>
        <p:spPr>
          <a:xfrm>
            <a:off x="6662579" y="0"/>
            <a:ext cx="5530850" cy="4364256"/>
          </a:xfrm>
          <a:prstGeom prst="rect">
            <a:avLst/>
          </a:prstGeom>
        </p:spPr>
      </p:pic>
      <p:pic>
        <p:nvPicPr>
          <p:cNvPr id="14" name="图片 1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626" t="40826" r="35981" b="-425"/>
          <a:stretch>
            <a:fillRect/>
          </a:stretch>
        </p:blipFill>
        <p:spPr>
          <a:xfrm>
            <a:off x="795" y="2762569"/>
            <a:ext cx="4978446" cy="4095419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2"/>
          <p:cNvSpPr/>
          <p:nvPr>
            <p:ph type="ctrTitle" idx="1" hasCustomPrompt="1"/>
            <p:custDataLst>
              <p:tags r:id="rId13"/>
            </p:custDataLst>
          </p:nvPr>
        </p:nvSpPr>
        <p:spPr>
          <a:xfrm>
            <a:off x="4905125" y="2501789"/>
            <a:ext cx="5299325" cy="801914"/>
          </a:xfrm>
          <a:noFill/>
          <a:ln>
            <a:noFill/>
          </a:ln>
        </p:spPr>
        <p:txBody>
          <a:bodyPr vert="horz" wrap="square" lIns="101600" tIns="38100" rIns="635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200" b="1" i="0" u="none" strike="noStrike" kern="1200" cap="none" spc="40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9" name="文本占位符 3"/>
          <p:cNvSpPr/>
          <p:nvPr>
            <p:ph type="body" idx="2" hasCustomPrompt="1"/>
            <p:custDataLst>
              <p:tags r:id="rId14"/>
            </p:custDataLst>
          </p:nvPr>
        </p:nvSpPr>
        <p:spPr>
          <a:xfrm>
            <a:off x="4905125" y="3477873"/>
            <a:ext cx="5192282" cy="983343"/>
          </a:xfrm>
          <a:noFill/>
        </p:spPr>
        <p:txBody>
          <a:bodyPr vert="horz" wrap="square" lIns="101600" tIns="0" rIns="82550" bIns="0" rtlCol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6" name="图片 5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32551" y="0"/>
            <a:ext cx="1556260" cy="150806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572131"/>
            <a:ext cx="1313634" cy="128649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-8255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dirty="0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454352" y="0"/>
            <a:ext cx="1734465" cy="168074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5029836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80071" y="0"/>
            <a:ext cx="1508746" cy="146201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67476" y="0"/>
            <a:ext cx="1521349" cy="147423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497987"/>
            <a:ext cx="1389341" cy="136063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5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6" name="标题 5"/>
          <p:cNvSpPr/>
          <p:nvPr>
            <p:ph type="ctr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11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111" y="0"/>
            <a:ext cx="12192635" cy="6857683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5000"/>
          </a:blip>
          <a:srcRect l="-502" r="-604"/>
          <a:stretch>
            <a:fillRect/>
          </a:stretch>
        </p:blipFill>
        <p:spPr>
          <a:xfrm>
            <a:off x="1367333" y="1669097"/>
            <a:ext cx="9458921" cy="3519805"/>
          </a:xfrm>
          <a:prstGeom prst="rect">
            <a:avLst/>
          </a:prstGeom>
        </p:spPr>
      </p:pic>
      <p:pic>
        <p:nvPicPr>
          <p:cNvPr id="2" name="图片 1" descr="图片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99178" t="-39123" r="-31778" b="-87475"/>
          <a:stretch>
            <a:fillRect/>
          </a:stretch>
        </p:blipFill>
        <p:spPr>
          <a:xfrm>
            <a:off x="6662579" y="0"/>
            <a:ext cx="5530850" cy="4364256"/>
          </a:xfrm>
          <a:prstGeom prst="rect">
            <a:avLst/>
          </a:prstGeom>
        </p:spPr>
      </p:pic>
      <p:pic>
        <p:nvPicPr>
          <p:cNvPr id="14" name="图片 1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626" t="40826" r="35981" b="-425"/>
          <a:stretch>
            <a:fillRect/>
          </a:stretch>
        </p:blipFill>
        <p:spPr>
          <a:xfrm>
            <a:off x="795" y="2762569"/>
            <a:ext cx="4978446" cy="4095419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2"/>
          <p:cNvSpPr/>
          <p:nvPr>
            <p:ph type="ctrTitle" idx="1" hasCustomPrompt="1"/>
            <p:custDataLst>
              <p:tags r:id="rId13"/>
            </p:custDataLst>
          </p:nvPr>
        </p:nvSpPr>
        <p:spPr>
          <a:xfrm>
            <a:off x="4905125" y="2501789"/>
            <a:ext cx="5299325" cy="801914"/>
          </a:xfrm>
          <a:noFill/>
          <a:ln>
            <a:noFill/>
          </a:ln>
        </p:spPr>
        <p:txBody>
          <a:bodyPr vert="horz" wrap="square" lIns="101600" tIns="38100" rIns="635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200" b="1" i="0" u="none" strike="noStrike" kern="1200" cap="none" spc="40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9" name="文本占位符 3"/>
          <p:cNvSpPr/>
          <p:nvPr>
            <p:ph type="body" idx="2" hasCustomPrompt="1"/>
            <p:custDataLst>
              <p:tags r:id="rId14"/>
            </p:custDataLst>
          </p:nvPr>
        </p:nvSpPr>
        <p:spPr>
          <a:xfrm>
            <a:off x="4905125" y="3477873"/>
            <a:ext cx="5192282" cy="983343"/>
          </a:xfrm>
          <a:noFill/>
        </p:spPr>
        <p:txBody>
          <a:bodyPr vert="horz" wrap="square" lIns="101600" tIns="0" rIns="82550" bIns="0" rtlCol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10" name="图片 9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11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3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4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76" y="-317"/>
            <a:ext cx="12192635" cy="6857683"/>
          </a:xfrm>
          <a:prstGeom prst="rect">
            <a:avLst/>
          </a:prstGeom>
        </p:spPr>
      </p:pic>
      <p:pic>
        <p:nvPicPr>
          <p:cNvPr id="6" name="图片 5" descr="VCG21136756987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l="-1751" t="-7818" r="-35496"/>
          <a:stretch>
            <a:fillRect/>
          </a:stretch>
        </p:blipFill>
        <p:spPr>
          <a:xfrm>
            <a:off x="794" y="392783"/>
            <a:ext cx="6744960" cy="5283764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alphaModFix amt="98000"/>
          </a:blip>
          <a:srcRect r="4904"/>
          <a:stretch>
            <a:fillRect/>
          </a:stretch>
        </p:blipFill>
        <p:spPr>
          <a:xfrm>
            <a:off x="2599850" y="2567829"/>
            <a:ext cx="9592626" cy="354066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2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0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11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8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9" name="标题 5"/>
          <p:cNvSpPr/>
          <p:nvPr>
            <p:ph type="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6" name="图片 5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32551" y="0"/>
            <a:ext cx="1556260" cy="150806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572131"/>
            <a:ext cx="1313634" cy="128649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10" name="图片 9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11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3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4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-8255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dirty="0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454352" y="0"/>
            <a:ext cx="1734465" cy="168074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5029836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80071" y="0"/>
            <a:ext cx="1508746" cy="146201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67476" y="0"/>
            <a:ext cx="1521349" cy="147423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497987"/>
            <a:ext cx="1389341" cy="136063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5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6" name="标题 5"/>
          <p:cNvSpPr/>
          <p:nvPr>
            <p:ph type="ctr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11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111" y="0"/>
            <a:ext cx="12192635" cy="6857683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5000"/>
          </a:blip>
          <a:srcRect l="-502" r="-604"/>
          <a:stretch>
            <a:fillRect/>
          </a:stretch>
        </p:blipFill>
        <p:spPr>
          <a:xfrm>
            <a:off x="1367333" y="1669097"/>
            <a:ext cx="9458921" cy="3519805"/>
          </a:xfrm>
          <a:prstGeom prst="rect">
            <a:avLst/>
          </a:prstGeom>
        </p:spPr>
      </p:pic>
      <p:pic>
        <p:nvPicPr>
          <p:cNvPr id="2" name="图片 1" descr="图片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99178" t="-39123" r="-31778" b="-87475"/>
          <a:stretch>
            <a:fillRect/>
          </a:stretch>
        </p:blipFill>
        <p:spPr>
          <a:xfrm>
            <a:off x="6662579" y="0"/>
            <a:ext cx="5530850" cy="4364256"/>
          </a:xfrm>
          <a:prstGeom prst="rect">
            <a:avLst/>
          </a:prstGeom>
        </p:spPr>
      </p:pic>
      <p:pic>
        <p:nvPicPr>
          <p:cNvPr id="14" name="图片 1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626" t="40826" r="35981" b="-425"/>
          <a:stretch>
            <a:fillRect/>
          </a:stretch>
        </p:blipFill>
        <p:spPr>
          <a:xfrm>
            <a:off x="795" y="2762569"/>
            <a:ext cx="4978446" cy="4095419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2"/>
          <p:cNvSpPr/>
          <p:nvPr>
            <p:ph type="ctrTitle" idx="1" hasCustomPrompt="1"/>
            <p:custDataLst>
              <p:tags r:id="rId13"/>
            </p:custDataLst>
          </p:nvPr>
        </p:nvSpPr>
        <p:spPr>
          <a:xfrm>
            <a:off x="4905125" y="2501789"/>
            <a:ext cx="5299325" cy="801914"/>
          </a:xfrm>
          <a:noFill/>
          <a:ln>
            <a:noFill/>
          </a:ln>
        </p:spPr>
        <p:txBody>
          <a:bodyPr vert="horz" wrap="square" lIns="101600" tIns="38100" rIns="635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200" b="1" i="0" u="none" strike="noStrike" kern="1200" cap="none" spc="40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9" name="文本占位符 3"/>
          <p:cNvSpPr/>
          <p:nvPr>
            <p:ph type="body" idx="2" hasCustomPrompt="1"/>
            <p:custDataLst>
              <p:tags r:id="rId14"/>
            </p:custDataLst>
          </p:nvPr>
        </p:nvSpPr>
        <p:spPr>
          <a:xfrm>
            <a:off x="4905125" y="3477873"/>
            <a:ext cx="5192282" cy="983343"/>
          </a:xfrm>
          <a:noFill/>
        </p:spPr>
        <p:txBody>
          <a:bodyPr vert="horz" wrap="square" lIns="101600" tIns="0" rIns="82550" bIns="0" rtlCol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10" name="图片 9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11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3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4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76" y="-317"/>
            <a:ext cx="12192635" cy="6857683"/>
          </a:xfrm>
          <a:prstGeom prst="rect">
            <a:avLst/>
          </a:prstGeom>
        </p:spPr>
      </p:pic>
      <p:pic>
        <p:nvPicPr>
          <p:cNvPr id="6" name="图片 5" descr="VCG21136756987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l="-1751" t="-7818" r="-35496"/>
          <a:stretch>
            <a:fillRect/>
          </a:stretch>
        </p:blipFill>
        <p:spPr>
          <a:xfrm>
            <a:off x="794" y="392783"/>
            <a:ext cx="6744960" cy="5283764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alphaModFix amt="98000"/>
          </a:blip>
          <a:srcRect r="4904"/>
          <a:stretch>
            <a:fillRect/>
          </a:stretch>
        </p:blipFill>
        <p:spPr>
          <a:xfrm>
            <a:off x="2599850" y="2567829"/>
            <a:ext cx="9592626" cy="354066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76" y="-317"/>
            <a:ext cx="12192635" cy="6857683"/>
          </a:xfrm>
          <a:prstGeom prst="rect">
            <a:avLst/>
          </a:prstGeom>
        </p:spPr>
      </p:pic>
      <p:pic>
        <p:nvPicPr>
          <p:cNvPr id="6" name="图片 5" descr="VCG21136756987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l="-1751" t="-7818" r="-35496"/>
          <a:stretch>
            <a:fillRect/>
          </a:stretch>
        </p:blipFill>
        <p:spPr>
          <a:xfrm>
            <a:off x="794" y="392783"/>
            <a:ext cx="6744960" cy="5283764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alphaModFix amt="98000"/>
          </a:blip>
          <a:srcRect r="4904"/>
          <a:stretch>
            <a:fillRect/>
          </a:stretch>
        </p:blipFill>
        <p:spPr>
          <a:xfrm>
            <a:off x="2599850" y="2567829"/>
            <a:ext cx="9592626" cy="354066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2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0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11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8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9" name="标题 5"/>
          <p:cNvSpPr/>
          <p:nvPr>
            <p:ph type="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6" name="图片 5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32551" y="0"/>
            <a:ext cx="1556260" cy="150806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572131"/>
            <a:ext cx="1313634" cy="128649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-8255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dirty="0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454352" y="0"/>
            <a:ext cx="1734465" cy="168074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5029836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80071" y="0"/>
            <a:ext cx="1508746" cy="146201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67476" y="0"/>
            <a:ext cx="1521349" cy="147423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497987"/>
            <a:ext cx="1389341" cy="136063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.xml"/><Relationship Id="rId8" Type="http://schemas.openxmlformats.org/officeDocument/2006/relationships/slideLayout" Target="../slideLayouts/slideLayout10.xml"/><Relationship Id="rId7" Type="http://schemas.openxmlformats.org/officeDocument/2006/relationships/slideLayout" Target="../slideLayouts/slideLayout9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3" Type="http://schemas.openxmlformats.org/officeDocument/2006/relationships/slideLayout" Target="../slideLayouts/slideLayout5.xml"/><Relationship Id="rId25" Type="http://schemas.openxmlformats.org/officeDocument/2006/relationships/theme" Target="../theme/theme2.xml"/><Relationship Id="rId24" Type="http://schemas.openxmlformats.org/officeDocument/2006/relationships/tags" Target="../tags/tag170.xml"/><Relationship Id="rId23" Type="http://schemas.openxmlformats.org/officeDocument/2006/relationships/tags" Target="../tags/tag169.xml"/><Relationship Id="rId22" Type="http://schemas.openxmlformats.org/officeDocument/2006/relationships/tags" Target="../tags/tag168.xml"/><Relationship Id="rId21" Type="http://schemas.openxmlformats.org/officeDocument/2006/relationships/tags" Target="../tags/tag167.xml"/><Relationship Id="rId20" Type="http://schemas.openxmlformats.org/officeDocument/2006/relationships/tags" Target="../tags/tag166.xml"/><Relationship Id="rId2" Type="http://schemas.openxmlformats.org/officeDocument/2006/relationships/slideLayout" Target="../slideLayouts/slideLayout4.xml"/><Relationship Id="rId19" Type="http://schemas.openxmlformats.org/officeDocument/2006/relationships/tags" Target="../tags/tag165.xml"/><Relationship Id="rId18" Type="http://schemas.openxmlformats.org/officeDocument/2006/relationships/slideLayout" Target="../slideLayouts/slideLayout20.xml"/><Relationship Id="rId17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9.xml"/><Relationship Id="rId8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3.xml"/><Relationship Id="rId25" Type="http://schemas.openxmlformats.org/officeDocument/2006/relationships/theme" Target="../theme/theme3.xml"/><Relationship Id="rId24" Type="http://schemas.openxmlformats.org/officeDocument/2006/relationships/tags" Target="../tags/tag335.xml"/><Relationship Id="rId23" Type="http://schemas.openxmlformats.org/officeDocument/2006/relationships/tags" Target="../tags/tag334.xml"/><Relationship Id="rId22" Type="http://schemas.openxmlformats.org/officeDocument/2006/relationships/tags" Target="../tags/tag333.xml"/><Relationship Id="rId21" Type="http://schemas.openxmlformats.org/officeDocument/2006/relationships/tags" Target="../tags/tag332.xml"/><Relationship Id="rId20" Type="http://schemas.openxmlformats.org/officeDocument/2006/relationships/tags" Target="../tags/tag331.xml"/><Relationship Id="rId2" Type="http://schemas.openxmlformats.org/officeDocument/2006/relationships/slideLayout" Target="../slideLayouts/slideLayout22.xml"/><Relationship Id="rId19" Type="http://schemas.openxmlformats.org/officeDocument/2006/relationships/tags" Target="../tags/tag330.xml"/><Relationship Id="rId18" Type="http://schemas.openxmlformats.org/officeDocument/2006/relationships/slideLayout" Target="../slideLayouts/slideLayout38.xml"/><Relationship Id="rId17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7.xml"/><Relationship Id="rId8" Type="http://schemas.openxmlformats.org/officeDocument/2006/relationships/slideLayout" Target="../slideLayouts/slideLayout46.xml"/><Relationship Id="rId7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2.xml"/><Relationship Id="rId3" Type="http://schemas.openxmlformats.org/officeDocument/2006/relationships/slideLayout" Target="../slideLayouts/slideLayout41.xml"/><Relationship Id="rId25" Type="http://schemas.openxmlformats.org/officeDocument/2006/relationships/theme" Target="../theme/theme4.xml"/><Relationship Id="rId24" Type="http://schemas.openxmlformats.org/officeDocument/2006/relationships/tags" Target="../tags/tag500.xml"/><Relationship Id="rId23" Type="http://schemas.openxmlformats.org/officeDocument/2006/relationships/tags" Target="../tags/tag499.xml"/><Relationship Id="rId22" Type="http://schemas.openxmlformats.org/officeDocument/2006/relationships/tags" Target="../tags/tag498.xml"/><Relationship Id="rId21" Type="http://schemas.openxmlformats.org/officeDocument/2006/relationships/tags" Target="../tags/tag497.xml"/><Relationship Id="rId20" Type="http://schemas.openxmlformats.org/officeDocument/2006/relationships/tags" Target="../tags/tag496.xml"/><Relationship Id="rId2" Type="http://schemas.openxmlformats.org/officeDocument/2006/relationships/slideLayout" Target="../slideLayouts/slideLayout40.xml"/><Relationship Id="rId19" Type="http://schemas.openxmlformats.org/officeDocument/2006/relationships/tags" Target="../tags/tag495.xml"/><Relationship Id="rId18" Type="http://schemas.openxmlformats.org/officeDocument/2006/relationships/slideLayout" Target="../slideLayouts/slideLayout56.xml"/><Relationship Id="rId17" Type="http://schemas.openxmlformats.org/officeDocument/2006/relationships/slideLayout" Target="../slideLayouts/slideLayout55.xml"/><Relationship Id="rId16" Type="http://schemas.openxmlformats.org/officeDocument/2006/relationships/slideLayout" Target="../slideLayouts/slideLayout54.xml"/><Relationship Id="rId15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9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9.xml"/><Relationship Id="rId25" Type="http://schemas.openxmlformats.org/officeDocument/2006/relationships/theme" Target="../theme/theme5.xml"/><Relationship Id="rId24" Type="http://schemas.openxmlformats.org/officeDocument/2006/relationships/tags" Target="../tags/tag665.xml"/><Relationship Id="rId23" Type="http://schemas.openxmlformats.org/officeDocument/2006/relationships/tags" Target="../tags/tag664.xml"/><Relationship Id="rId22" Type="http://schemas.openxmlformats.org/officeDocument/2006/relationships/tags" Target="../tags/tag663.xml"/><Relationship Id="rId21" Type="http://schemas.openxmlformats.org/officeDocument/2006/relationships/tags" Target="../tags/tag662.xml"/><Relationship Id="rId20" Type="http://schemas.openxmlformats.org/officeDocument/2006/relationships/tags" Target="../tags/tag661.xml"/><Relationship Id="rId2" Type="http://schemas.openxmlformats.org/officeDocument/2006/relationships/slideLayout" Target="../slideLayouts/slideLayout58.xml"/><Relationship Id="rId19" Type="http://schemas.openxmlformats.org/officeDocument/2006/relationships/tags" Target="../tags/tag660.xml"/><Relationship Id="rId18" Type="http://schemas.openxmlformats.org/officeDocument/2006/relationships/slideLayout" Target="../slideLayouts/slideLayout74.xml"/><Relationship Id="rId17" Type="http://schemas.openxmlformats.org/officeDocument/2006/relationships/slideLayout" Target="../slideLayouts/slideLayout73.xml"/><Relationship Id="rId16" Type="http://schemas.openxmlformats.org/officeDocument/2006/relationships/slideLayout" Target="../slideLayouts/slideLayout72.xml"/><Relationship Id="rId15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6.xml"/><Relationship Id="rId1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3.xml"/><Relationship Id="rId8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7.xml"/><Relationship Id="rId25" Type="http://schemas.openxmlformats.org/officeDocument/2006/relationships/theme" Target="../theme/theme6.xml"/><Relationship Id="rId24" Type="http://schemas.openxmlformats.org/officeDocument/2006/relationships/tags" Target="../tags/tag830.xml"/><Relationship Id="rId23" Type="http://schemas.openxmlformats.org/officeDocument/2006/relationships/tags" Target="../tags/tag829.xml"/><Relationship Id="rId22" Type="http://schemas.openxmlformats.org/officeDocument/2006/relationships/tags" Target="../tags/tag828.xml"/><Relationship Id="rId21" Type="http://schemas.openxmlformats.org/officeDocument/2006/relationships/tags" Target="../tags/tag827.xml"/><Relationship Id="rId20" Type="http://schemas.openxmlformats.org/officeDocument/2006/relationships/tags" Target="../tags/tag826.xml"/><Relationship Id="rId2" Type="http://schemas.openxmlformats.org/officeDocument/2006/relationships/slideLayout" Target="../slideLayouts/slideLayout76.xml"/><Relationship Id="rId19" Type="http://schemas.openxmlformats.org/officeDocument/2006/relationships/tags" Target="../tags/tag825.xml"/><Relationship Id="rId18" Type="http://schemas.openxmlformats.org/officeDocument/2006/relationships/slideLayout" Target="../slideLayouts/slideLayout92.xml"/><Relationship Id="rId17" Type="http://schemas.openxmlformats.org/officeDocument/2006/relationships/slideLayout" Target="../slideLayouts/slideLayout91.xml"/><Relationship Id="rId16" Type="http://schemas.openxmlformats.org/officeDocument/2006/relationships/slideLayout" Target="../slideLayouts/slideLayout90.xml"/><Relationship Id="rId15" Type="http://schemas.openxmlformats.org/officeDocument/2006/relationships/slideLayout" Target="../slideLayouts/slideLayout89.xml"/><Relationship Id="rId14" Type="http://schemas.openxmlformats.org/officeDocument/2006/relationships/slideLayout" Target="../slideLayouts/slideLayout88.xml"/><Relationship Id="rId13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84.xml"/><Relationship Id="rId1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  <p:sldLayoutId id="2147483688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  <p:sldLayoutId id="2147483707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  <p:sldLayoutId id="2147483726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  <p:sldLayoutId id="2147483743" r:id="rId16"/>
    <p:sldLayoutId id="2147483744" r:id="rId17"/>
    <p:sldLayoutId id="2147483745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75.xml"/><Relationship Id="rId7" Type="http://schemas.openxmlformats.org/officeDocument/2006/relationships/tags" Target="../tags/tag833.xml"/><Relationship Id="rId6" Type="http://schemas.openxmlformats.org/officeDocument/2006/relationships/tags" Target="../tags/tag832.xml"/><Relationship Id="rId5" Type="http://schemas.openxmlformats.org/officeDocument/2006/relationships/tags" Target="../tags/tag831.xml"/><Relationship Id="rId4" Type="http://schemas.openxmlformats.org/officeDocument/2006/relationships/image" Target="../media/image15.svg"/><Relationship Id="rId3" Type="http://schemas.openxmlformats.org/officeDocument/2006/relationships/image" Target="../media/image14.jpeg"/><Relationship Id="rId2" Type="http://schemas.openxmlformats.org/officeDocument/2006/relationships/image" Target="../media/image13.svg"/><Relationship Id="rId1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41.xml"/><Relationship Id="rId3" Type="http://schemas.openxmlformats.org/officeDocument/2006/relationships/tags" Target="../tags/tag879.xml"/><Relationship Id="rId2" Type="http://schemas.openxmlformats.org/officeDocument/2006/relationships/tags" Target="../tags/tag878.xml"/><Relationship Id="rId1" Type="http://schemas.openxmlformats.org/officeDocument/2006/relationships/tags" Target="../tags/tag877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tags" Target="../tags/tag884.xml"/><Relationship Id="rId7" Type="http://schemas.openxmlformats.org/officeDocument/2006/relationships/tags" Target="../tags/tag883.xml"/><Relationship Id="rId6" Type="http://schemas.openxmlformats.org/officeDocument/2006/relationships/image" Target="../media/image6.png"/><Relationship Id="rId5" Type="http://schemas.openxmlformats.org/officeDocument/2006/relationships/tags" Target="../tags/tag882.xml"/><Relationship Id="rId4" Type="http://schemas.openxmlformats.org/officeDocument/2006/relationships/image" Target="../media/image5.png"/><Relationship Id="rId3" Type="http://schemas.openxmlformats.org/officeDocument/2006/relationships/tags" Target="../tags/tag881.xml"/><Relationship Id="rId2" Type="http://schemas.openxmlformats.org/officeDocument/2006/relationships/tags" Target="../tags/tag880.xml"/><Relationship Id="rId10" Type="http://schemas.openxmlformats.org/officeDocument/2006/relationships/notesSlide" Target="../notesSlides/notesSlide10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890.xml"/><Relationship Id="rId8" Type="http://schemas.openxmlformats.org/officeDocument/2006/relationships/tags" Target="../tags/tag889.xml"/><Relationship Id="rId7" Type="http://schemas.openxmlformats.org/officeDocument/2006/relationships/tags" Target="../tags/tag888.xml"/><Relationship Id="rId6" Type="http://schemas.openxmlformats.org/officeDocument/2006/relationships/image" Target="../media/image6.png"/><Relationship Id="rId5" Type="http://schemas.openxmlformats.org/officeDocument/2006/relationships/tags" Target="../tags/tag887.xml"/><Relationship Id="rId4" Type="http://schemas.openxmlformats.org/officeDocument/2006/relationships/image" Target="../media/image5.png"/><Relationship Id="rId3" Type="http://schemas.openxmlformats.org/officeDocument/2006/relationships/tags" Target="../tags/tag886.xml"/><Relationship Id="rId2" Type="http://schemas.openxmlformats.org/officeDocument/2006/relationships/tags" Target="../tags/tag885.xml"/><Relationship Id="rId19" Type="http://schemas.openxmlformats.org/officeDocument/2006/relationships/notesSlide" Target="../notesSlides/notesSlide11.xml"/><Relationship Id="rId18" Type="http://schemas.openxmlformats.org/officeDocument/2006/relationships/slideLayout" Target="../slideLayouts/slideLayout9.xml"/><Relationship Id="rId17" Type="http://schemas.openxmlformats.org/officeDocument/2006/relationships/tags" Target="../tags/tag898.xml"/><Relationship Id="rId16" Type="http://schemas.openxmlformats.org/officeDocument/2006/relationships/tags" Target="../tags/tag897.xml"/><Relationship Id="rId15" Type="http://schemas.openxmlformats.org/officeDocument/2006/relationships/tags" Target="../tags/tag896.xml"/><Relationship Id="rId14" Type="http://schemas.openxmlformats.org/officeDocument/2006/relationships/tags" Target="../tags/tag895.xml"/><Relationship Id="rId13" Type="http://schemas.openxmlformats.org/officeDocument/2006/relationships/tags" Target="../tags/tag894.xml"/><Relationship Id="rId12" Type="http://schemas.openxmlformats.org/officeDocument/2006/relationships/tags" Target="../tags/tag893.xml"/><Relationship Id="rId11" Type="http://schemas.openxmlformats.org/officeDocument/2006/relationships/tags" Target="../tags/tag892.xml"/><Relationship Id="rId10" Type="http://schemas.openxmlformats.org/officeDocument/2006/relationships/tags" Target="../tags/tag891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2.xml"/><Relationship Id="rId8" Type="http://schemas.openxmlformats.org/officeDocument/2006/relationships/slideLayout" Target="../slideLayouts/slideLayout9.xml"/><Relationship Id="rId7" Type="http://schemas.openxmlformats.org/officeDocument/2006/relationships/tags" Target="../tags/tag902.xml"/><Relationship Id="rId6" Type="http://schemas.openxmlformats.org/officeDocument/2006/relationships/image" Target="../media/image6.png"/><Relationship Id="rId5" Type="http://schemas.openxmlformats.org/officeDocument/2006/relationships/tags" Target="../tags/tag901.xml"/><Relationship Id="rId4" Type="http://schemas.openxmlformats.org/officeDocument/2006/relationships/image" Target="../media/image5.png"/><Relationship Id="rId3" Type="http://schemas.openxmlformats.org/officeDocument/2006/relationships/tags" Target="../tags/tag900.xml"/><Relationship Id="rId2" Type="http://schemas.openxmlformats.org/officeDocument/2006/relationships/tags" Target="../tags/tag899.xml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85.xml"/><Relationship Id="rId4" Type="http://schemas.openxmlformats.org/officeDocument/2006/relationships/tags" Target="../tags/tag904.xml"/><Relationship Id="rId3" Type="http://schemas.openxmlformats.org/officeDocument/2006/relationships/tags" Target="../tags/tag903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59.xml"/><Relationship Id="rId2" Type="http://schemas.openxmlformats.org/officeDocument/2006/relationships/tags" Target="../tags/tag835.xml"/><Relationship Id="rId1" Type="http://schemas.openxmlformats.org/officeDocument/2006/relationships/tags" Target="../tags/tag834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80.xml"/><Relationship Id="rId3" Type="http://schemas.openxmlformats.org/officeDocument/2006/relationships/tags" Target="../tags/tag838.xml"/><Relationship Id="rId2" Type="http://schemas.openxmlformats.org/officeDocument/2006/relationships/tags" Target="../tags/tag837.xml"/><Relationship Id="rId1" Type="http://schemas.openxmlformats.org/officeDocument/2006/relationships/tags" Target="../tags/tag836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3.xml"/><Relationship Id="rId3" Type="http://schemas.openxmlformats.org/officeDocument/2006/relationships/tags" Target="../tags/tag841.xml"/><Relationship Id="rId2" Type="http://schemas.openxmlformats.org/officeDocument/2006/relationships/tags" Target="../tags/tag840.xml"/><Relationship Id="rId1" Type="http://schemas.openxmlformats.org/officeDocument/2006/relationships/tags" Target="../tags/tag839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847.xml"/><Relationship Id="rId8" Type="http://schemas.openxmlformats.org/officeDocument/2006/relationships/tags" Target="../tags/tag846.xml"/><Relationship Id="rId7" Type="http://schemas.openxmlformats.org/officeDocument/2006/relationships/tags" Target="../tags/tag845.xml"/><Relationship Id="rId6" Type="http://schemas.openxmlformats.org/officeDocument/2006/relationships/image" Target="../media/image6.png"/><Relationship Id="rId5" Type="http://schemas.openxmlformats.org/officeDocument/2006/relationships/tags" Target="../tags/tag844.xml"/><Relationship Id="rId4" Type="http://schemas.openxmlformats.org/officeDocument/2006/relationships/image" Target="../media/image5.png"/><Relationship Id="rId3" Type="http://schemas.openxmlformats.org/officeDocument/2006/relationships/tags" Target="../tags/tag843.xml"/><Relationship Id="rId2" Type="http://schemas.openxmlformats.org/officeDocument/2006/relationships/tags" Target="../tags/tag842.xml"/><Relationship Id="rId11" Type="http://schemas.openxmlformats.org/officeDocument/2006/relationships/notesSlide" Target="../notesSlides/notesSlide4.xml"/><Relationship Id="rId10" Type="http://schemas.openxmlformats.org/officeDocument/2006/relationships/slideLayout" Target="../slideLayouts/slideLayout9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853.xml"/><Relationship Id="rId8" Type="http://schemas.openxmlformats.org/officeDocument/2006/relationships/tags" Target="../tags/tag852.xml"/><Relationship Id="rId7" Type="http://schemas.openxmlformats.org/officeDocument/2006/relationships/tags" Target="../tags/tag851.xml"/><Relationship Id="rId6" Type="http://schemas.openxmlformats.org/officeDocument/2006/relationships/image" Target="../media/image6.png"/><Relationship Id="rId5" Type="http://schemas.openxmlformats.org/officeDocument/2006/relationships/tags" Target="../tags/tag850.xml"/><Relationship Id="rId4" Type="http://schemas.openxmlformats.org/officeDocument/2006/relationships/image" Target="../media/image5.png"/><Relationship Id="rId3" Type="http://schemas.openxmlformats.org/officeDocument/2006/relationships/tags" Target="../tags/tag849.xml"/><Relationship Id="rId2" Type="http://schemas.openxmlformats.org/officeDocument/2006/relationships/tags" Target="../tags/tag848.xml"/><Relationship Id="rId12" Type="http://schemas.openxmlformats.org/officeDocument/2006/relationships/notesSlide" Target="../notesSlides/notesSlide5.xml"/><Relationship Id="rId11" Type="http://schemas.openxmlformats.org/officeDocument/2006/relationships/slideLayout" Target="../slideLayouts/slideLayout9.xml"/><Relationship Id="rId10" Type="http://schemas.openxmlformats.org/officeDocument/2006/relationships/tags" Target="../tags/tag854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svg"/><Relationship Id="rId8" Type="http://schemas.openxmlformats.org/officeDocument/2006/relationships/image" Target="../media/image16.jpeg"/><Relationship Id="rId7" Type="http://schemas.openxmlformats.org/officeDocument/2006/relationships/tags" Target="../tags/tag859.xml"/><Relationship Id="rId6" Type="http://schemas.openxmlformats.org/officeDocument/2006/relationships/tags" Target="../tags/tag858.xml"/><Relationship Id="rId5" Type="http://schemas.openxmlformats.org/officeDocument/2006/relationships/tags" Target="../tags/tag857.xml"/><Relationship Id="rId4" Type="http://schemas.openxmlformats.org/officeDocument/2006/relationships/tags" Target="../tags/tag856.xml"/><Relationship Id="rId3" Type="http://schemas.openxmlformats.org/officeDocument/2006/relationships/image" Target="../media/image6.png"/><Relationship Id="rId2" Type="http://schemas.openxmlformats.org/officeDocument/2006/relationships/tags" Target="../tags/tag855.xml"/><Relationship Id="rId18" Type="http://schemas.openxmlformats.org/officeDocument/2006/relationships/notesSlide" Target="../notesSlides/notesSlide6.xml"/><Relationship Id="rId17" Type="http://schemas.openxmlformats.org/officeDocument/2006/relationships/slideLayout" Target="../slideLayouts/slideLayout9.xml"/><Relationship Id="rId16" Type="http://schemas.openxmlformats.org/officeDocument/2006/relationships/tags" Target="../tags/tag866.xml"/><Relationship Id="rId15" Type="http://schemas.openxmlformats.org/officeDocument/2006/relationships/tags" Target="../tags/tag865.xml"/><Relationship Id="rId14" Type="http://schemas.openxmlformats.org/officeDocument/2006/relationships/tags" Target="../tags/tag864.xml"/><Relationship Id="rId13" Type="http://schemas.openxmlformats.org/officeDocument/2006/relationships/tags" Target="../tags/tag863.xml"/><Relationship Id="rId12" Type="http://schemas.openxmlformats.org/officeDocument/2006/relationships/tags" Target="../tags/tag862.xml"/><Relationship Id="rId11" Type="http://schemas.openxmlformats.org/officeDocument/2006/relationships/tags" Target="../tags/tag861.xml"/><Relationship Id="rId10" Type="http://schemas.openxmlformats.org/officeDocument/2006/relationships/tags" Target="../tags/tag860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872.xml"/><Relationship Id="rId8" Type="http://schemas.openxmlformats.org/officeDocument/2006/relationships/tags" Target="../tags/tag871.xml"/><Relationship Id="rId7" Type="http://schemas.openxmlformats.org/officeDocument/2006/relationships/tags" Target="../tags/tag870.xml"/><Relationship Id="rId6" Type="http://schemas.openxmlformats.org/officeDocument/2006/relationships/image" Target="../media/image6.png"/><Relationship Id="rId5" Type="http://schemas.openxmlformats.org/officeDocument/2006/relationships/tags" Target="../tags/tag869.xml"/><Relationship Id="rId4" Type="http://schemas.openxmlformats.org/officeDocument/2006/relationships/image" Target="../media/image5.png"/><Relationship Id="rId3" Type="http://schemas.openxmlformats.org/officeDocument/2006/relationships/tags" Target="../tags/tag868.xml"/><Relationship Id="rId2" Type="http://schemas.openxmlformats.org/officeDocument/2006/relationships/tags" Target="../tags/tag867.xml"/><Relationship Id="rId11" Type="http://schemas.openxmlformats.org/officeDocument/2006/relationships/notesSlide" Target="../notesSlides/notesSlide7.xml"/><Relationship Id="rId10" Type="http://schemas.openxmlformats.org/officeDocument/2006/relationships/slideLayout" Target="../slideLayouts/slideLayout9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8.xml"/><Relationship Id="rId8" Type="http://schemas.openxmlformats.org/officeDocument/2006/relationships/slideLayout" Target="../slideLayouts/slideLayout9.xml"/><Relationship Id="rId7" Type="http://schemas.openxmlformats.org/officeDocument/2006/relationships/tags" Target="../tags/tag876.xml"/><Relationship Id="rId6" Type="http://schemas.openxmlformats.org/officeDocument/2006/relationships/image" Target="../media/image6.png"/><Relationship Id="rId5" Type="http://schemas.openxmlformats.org/officeDocument/2006/relationships/tags" Target="../tags/tag875.xml"/><Relationship Id="rId4" Type="http://schemas.openxmlformats.org/officeDocument/2006/relationships/image" Target="../media/image5.png"/><Relationship Id="rId3" Type="http://schemas.openxmlformats.org/officeDocument/2006/relationships/tags" Target="../tags/tag874.xml"/><Relationship Id="rId2" Type="http://schemas.openxmlformats.org/officeDocument/2006/relationships/tags" Target="../tags/tag873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稻壳儿：耗崽 22"/>
          <p:cNvPicPr>
            <a:picLocks noChangeAspect="1"/>
          </p:cNvPicPr>
          <p:nvPr/>
        </p:nvPicPr>
        <p:blipFill rotWithShape="1"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 l="29933" t="18883"/>
          <a:stretch>
            <a:fillRect/>
          </a:stretch>
        </p:blipFill>
        <p:spPr>
          <a:xfrm>
            <a:off x="-1" y="0"/>
            <a:ext cx="2498925" cy="2035086"/>
          </a:xfrm>
          <a:prstGeom prst="rect">
            <a:avLst/>
          </a:prstGeom>
        </p:spPr>
      </p:pic>
      <p:pic>
        <p:nvPicPr>
          <p:cNvPr id="15" name="稻壳儿：耗崽 23"/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r="29972" b="14126"/>
          <a:stretch>
            <a:fillRect/>
          </a:stretch>
        </p:blipFill>
        <p:spPr>
          <a:xfrm>
            <a:off x="10035271" y="4983806"/>
            <a:ext cx="2156729" cy="1873367"/>
          </a:xfrm>
          <a:prstGeom prst="rect">
            <a:avLst/>
          </a:prstGeom>
        </p:spPr>
      </p:pic>
      <p:sp>
        <p:nvSpPr>
          <p:cNvPr id="17" name="文本占位符 6"/>
          <p:cNvSpPr/>
          <p:nvPr>
            <p:custDataLst>
              <p:tags r:id="rId5"/>
            </p:custDataLst>
          </p:nvPr>
        </p:nvSpPr>
        <p:spPr>
          <a:xfrm>
            <a:off x="2776955" y="4984115"/>
            <a:ext cx="2513510" cy="607053"/>
          </a:xfrm>
          <a:prstGeom prst="rect">
            <a:avLst/>
          </a:prstGeo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-228600" algn="ctr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a typeface="汉仪中黑 简" panose="00020600040101010101" charset="-122"/>
                <a:cs typeface="汉仪中黑 简" panose="00020600040101010101" charset="-122"/>
                <a:sym typeface="汉仪中黑S" panose="00020600040101010101" pitchFamily="18" charset="-122"/>
              </a:rPr>
              <a:t>北京出版社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a typeface="汉仪中黑 简" panose="00020600040101010101" charset="-122"/>
              <a:cs typeface="汉仪中黑 简" panose="00020600040101010101" charset="-122"/>
              <a:sym typeface="汉仪中黑S" panose="00020600040101010101" pitchFamily="18" charset="-122"/>
            </a:endParaRPr>
          </a:p>
        </p:txBody>
      </p:sp>
      <p:sp>
        <p:nvSpPr>
          <p:cNvPr id="18" name="标题 7"/>
          <p:cNvSpPr/>
          <p:nvPr>
            <p:custDataLst>
              <p:tags r:id="rId6"/>
            </p:custDataLst>
          </p:nvPr>
        </p:nvSpPr>
        <p:spPr>
          <a:xfrm>
            <a:off x="1096645" y="2035175"/>
            <a:ext cx="5873750" cy="2211070"/>
          </a:xfrm>
          <a:prstGeom prst="rect">
            <a:avLst/>
          </a:prstGeo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altLang="zh-CN" sz="6000" dirty="0">
                <a:solidFill>
                  <a:schemeClr val="accent1">
                    <a:lumMod val="75000"/>
                  </a:schemeClr>
                </a:solidFill>
                <a:sym typeface="汉仪中黑S" panose="00020600040101010101" pitchFamily="18" charset="-122"/>
              </a:rPr>
              <a:t>C 语言程序设计（第二版）</a:t>
            </a:r>
            <a:endParaRPr lang="en-US" altLang="zh-CN" sz="6000" dirty="0">
              <a:solidFill>
                <a:schemeClr val="accent1">
                  <a:lumMod val="75000"/>
                </a:schemeClr>
              </a:solidFill>
              <a:sym typeface="汉仪中黑S" panose="00020600040101010101" pitchFamily="18" charset="-122"/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/>
          <p:nvPr>
            <p:custDataLst>
              <p:tags r:id="rId1"/>
            </p:custDataLst>
          </p:nvPr>
        </p:nvSpPr>
        <p:spPr>
          <a:xfrm>
            <a:off x="5057525" y="2958989"/>
            <a:ext cx="5299325" cy="801914"/>
          </a:xfrm>
          <a:prstGeom prst="rect">
            <a:avLst/>
          </a:prstGeom>
          <a:noFill/>
          <a:ln>
            <a:noFill/>
          </a:ln>
        </p:spPr>
        <p:txBody>
          <a:bodyPr vert="horz" wrap="square" lIns="101600" tIns="38100" rIns="635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200" b="1" i="0" u="none" strike="noStrike" kern="1200" cap="none" spc="40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200" strike="noStrike" baseline="0" dirty="0">
                <a:solidFill>
                  <a:schemeClr val="accent1">
                    <a:lumMod val="75000"/>
                  </a:schemeClr>
                </a:solidFill>
                <a:sym typeface="汉仪中黑S" panose="00020600040101010101" pitchFamily="18" charset="-122"/>
              </a:rPr>
              <a:t>文件包含</a:t>
            </a:r>
            <a:endParaRPr lang="zh-CN" altLang="en-US" sz="4200" strike="noStrike" baseline="0" dirty="0">
              <a:solidFill>
                <a:schemeClr val="accent1">
                  <a:lumMod val="75000"/>
                </a:schemeClr>
              </a:solidFill>
              <a:sym typeface="汉仪中黑S" panose="00020600040101010101" pitchFamily="18" charset="-122"/>
            </a:endParaRPr>
          </a:p>
        </p:txBody>
      </p:sp>
      <p:sp>
        <p:nvSpPr>
          <p:cNvPr id="51" name="文本框 50"/>
          <p:cNvSpPr txBox="1"/>
          <p:nvPr>
            <p:custDataLst>
              <p:tags r:id="rId2"/>
            </p:custDataLst>
          </p:nvPr>
        </p:nvSpPr>
        <p:spPr>
          <a:xfrm>
            <a:off x="1987550" y="1831772"/>
            <a:ext cx="2873850" cy="3195079"/>
          </a:xfrm>
          <a:prstGeom prst="rect">
            <a:avLst/>
          </a:prstGeom>
          <a:noFill/>
          <a:ln>
            <a:noFill/>
          </a:ln>
        </p:spPr>
        <p:txBody>
          <a:bodyPr wrap="square" lIns="101600" tIns="38100" rIns="63500" bIns="38100" rtlCol="0" anchor="ctr" anchorCtr="0">
            <a:normAutofit fontScale="90000"/>
          </a:bodyPr>
          <a:p>
            <a:pPr algn="r"/>
            <a:r>
              <a:rPr lang="en-US" altLang="zh-CN" sz="16600" spc="400" dirty="0">
                <a:ln w="38100">
                  <a:solidFill>
                    <a:schemeClr val="dk1"/>
                  </a:solidFill>
                </a:ln>
                <a:solidFill>
                  <a:schemeClr val="dk1">
                    <a:lumMod val="85000"/>
                    <a:lumOff val="15000"/>
                  </a:schemeClr>
                </a:solidFill>
                <a:latin typeface="Arial Black" panose="020B0A04020102020204" charset="0"/>
                <a:ea typeface="汉仪中黑 简" panose="00020600040101010101" charset="-122"/>
                <a:cs typeface="汉仪中黑 简" panose="00020600040101010101" charset="-122"/>
              </a:rPr>
              <a:t>02</a:t>
            </a:r>
            <a:endParaRPr lang="en-US" altLang="zh-CN" sz="16600" spc="400" dirty="0">
              <a:ln w="38100">
                <a:solidFill>
                  <a:schemeClr val="dk1"/>
                </a:solidFill>
              </a:ln>
              <a:solidFill>
                <a:schemeClr val="dk1">
                  <a:lumMod val="85000"/>
                  <a:lumOff val="15000"/>
                </a:schemeClr>
              </a:solidFill>
              <a:latin typeface="Arial Black" panose="020B0A04020102020204" charset="0"/>
              <a:ea typeface="汉仪中黑 简" panose="00020600040101010101" charset="-122"/>
              <a:cs typeface="汉仪中黑 简" panose="00020600040101010101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VCG21136757013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alphaModFix amt="97000"/>
          </a:blip>
          <a:srcRect t="-1051"/>
          <a:stretch>
            <a:fillRect/>
          </a:stretch>
        </p:blipFill>
        <p:spPr>
          <a:xfrm>
            <a:off x="579318" y="218758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6" name="图片 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69" name="稻壳儿：耗崽 1-24"/>
          <p:cNvSpPr txBox="1"/>
          <p:nvPr/>
        </p:nvSpPr>
        <p:spPr>
          <a:xfrm>
            <a:off x="1221105" y="1609725"/>
            <a:ext cx="10056495" cy="553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汉仪中黑 简" panose="00020600040101010101" charset="-122"/>
                <a:ea typeface="汉仪中黑 简" panose="00020600040101010101" charset="-122"/>
                <a:cs typeface="汉仪中黑S" panose="00020600040101010101" pitchFamily="18" charset="-122"/>
                <a:sym typeface="汉仪中黑S" panose="00020600040101010101" pitchFamily="18" charset="-122"/>
              </a:rPr>
              <a:t>任务目标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汉仪中黑 简" panose="00020600040101010101" charset="-122"/>
              <a:ea typeface="汉仪中黑 简" panose="00020600040101010101" charset="-122"/>
              <a:cs typeface="汉仪中黑S" panose="00020600040101010101" pitchFamily="18" charset="-122"/>
              <a:sym typeface="汉仪中黑S" panose="00020600040101010101" pitchFamily="18" charset="-122"/>
            </a:endParaRPr>
          </a:p>
        </p:txBody>
      </p:sp>
      <p:sp>
        <p:nvSpPr>
          <p:cNvPr id="54" name="稻壳儿：耗崽 22-2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221105" y="2532380"/>
            <a:ext cx="9847580" cy="718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l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1. 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能够将宏定义做成头文件，并能正确处理文件包含的顺序；</a:t>
            </a:r>
            <a:endParaRPr lang="zh-CN" altLang="en-US" dirty="0">
              <a:solidFill>
                <a:schemeClr val="dk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lvl="0" algn="l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2. 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能够克服自身的弱点，为自己的行为负责，具备良好的个人信誉。</a:t>
            </a:r>
            <a:endParaRPr lang="zh-CN" altLang="en-US" dirty="0">
              <a:solidFill>
                <a:schemeClr val="dk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VCG21136757013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2" name="图片 1" descr="VCG2113675698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52" name="稻壳儿：耗崽 2"/>
          <p:cNvSpPr/>
          <p:nvPr>
            <p:custDataLst>
              <p:tags r:id="rId7"/>
            </p:custDataLst>
          </p:nvPr>
        </p:nvSpPr>
        <p:spPr>
          <a:xfrm>
            <a:off x="893445" y="596265"/>
            <a:ext cx="10405110" cy="2331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sp>
        <p:nvSpPr>
          <p:cNvPr id="20491" name="稻壳儿：耗崽 3-2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979170" y="589915"/>
            <a:ext cx="10404475" cy="2331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文件包含是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C 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语言预处理程序的另一个重要功能，几乎所有的程序都会用到文件包含命令。在前面的程序中已多次用到此命令来包含库函数的头文件。文件包含命令的一般格式为：</a:t>
            </a:r>
            <a:endParaRPr lang="zh-CN" altLang="en-US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#include &lt; 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文件名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&gt; 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或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#include " 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文件名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"</a:t>
            </a:r>
            <a:endParaRPr lang="en-US" altLang="zh-CN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【功能】把指定的文件插入到该命令行位置，以取代该命令行，从而把指定的文件和当前的源程序文件连成一个源文件。在程序设计中，文件包含是很有用的，一个大的程序可以分为多个模块，由多个程序员分别编程，这样就充分体现了结构化程序设计的思想，并且可以减少错误，使得纠错更容易。</a:t>
            </a:r>
            <a:endParaRPr lang="zh-CN" altLang="en-US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sp>
        <p:nvSpPr>
          <p:cNvPr id="4" name="任意多边形: 形状 2"/>
          <p:cNvSpPr/>
          <p:nvPr>
            <p:custDataLst>
              <p:tags r:id="rId9"/>
            </p:custDataLst>
          </p:nvPr>
        </p:nvSpPr>
        <p:spPr>
          <a:xfrm flipV="1">
            <a:off x="957580" y="4535631"/>
            <a:ext cx="9541510" cy="471415"/>
          </a:xfrm>
          <a:custGeom>
            <a:avLst/>
            <a:gdLst>
              <a:gd name="connsiteX0" fmla="*/ 0 w 19248"/>
              <a:gd name="connsiteY0" fmla="*/ 865 h 950"/>
              <a:gd name="connsiteX1" fmla="*/ 1438 w 19248"/>
              <a:gd name="connsiteY1" fmla="*/ 943 h 950"/>
              <a:gd name="connsiteX2" fmla="*/ 7493 w 19248"/>
              <a:gd name="connsiteY2" fmla="*/ 354 h 950"/>
              <a:gd name="connsiteX3" fmla="*/ 12353 w 19248"/>
              <a:gd name="connsiteY3" fmla="*/ 737 h 950"/>
              <a:gd name="connsiteX4" fmla="*/ 15481 w 19248"/>
              <a:gd name="connsiteY4" fmla="*/ 564 h 950"/>
              <a:gd name="connsiteX5" fmla="*/ 19248 w 19248"/>
              <a:gd name="connsiteY5" fmla="*/ 0 h 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48" h="951">
                <a:moveTo>
                  <a:pt x="0" y="865"/>
                </a:moveTo>
                <a:cubicBezTo>
                  <a:pt x="890" y="959"/>
                  <a:pt x="964" y="959"/>
                  <a:pt x="1438" y="943"/>
                </a:cubicBezTo>
                <a:cubicBezTo>
                  <a:pt x="2977" y="890"/>
                  <a:pt x="5646" y="406"/>
                  <a:pt x="7493" y="354"/>
                </a:cubicBezTo>
                <a:cubicBezTo>
                  <a:pt x="9340" y="302"/>
                  <a:pt x="11021" y="702"/>
                  <a:pt x="12353" y="737"/>
                </a:cubicBezTo>
                <a:cubicBezTo>
                  <a:pt x="13684" y="772"/>
                  <a:pt x="14348" y="706"/>
                  <a:pt x="15481" y="564"/>
                </a:cubicBezTo>
                <a:cubicBezTo>
                  <a:pt x="16615" y="422"/>
                  <a:pt x="17978" y="268"/>
                  <a:pt x="19248" y="0"/>
                </a:cubicBezTo>
              </a:path>
            </a:pathLst>
          </a:custGeom>
          <a:noFill/>
          <a:ln w="12700">
            <a:gradFill>
              <a:gsLst>
                <a:gs pos="0">
                  <a:schemeClr val="tx1">
                    <a:lumMod val="50000"/>
                    <a:lumOff val="50000"/>
                    <a:alpha val="20000"/>
                  </a:schemeClr>
                </a:gs>
                <a:gs pos="60000">
                  <a:schemeClr val="tx1">
                    <a:lumMod val="50000"/>
                    <a:lumOff val="50000"/>
                    <a:alpha val="60000"/>
                  </a:schemeClr>
                </a:gs>
                <a:gs pos="100000">
                  <a:schemeClr val="tx1">
                    <a:lumMod val="50000"/>
                    <a:lumOff val="50000"/>
                    <a:alpha val="20000"/>
                  </a:scheme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79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armonyOS Sans SC"/>
              <a:ea typeface="HarmonyOS Sans SC"/>
              <a:cs typeface="+mn-cs"/>
            </a:endParaRPr>
          </a:p>
        </p:txBody>
      </p:sp>
      <p:sp>
        <p:nvSpPr>
          <p:cNvPr id="5" name="任意多边形: 形状 3"/>
          <p:cNvSpPr/>
          <p:nvPr>
            <p:custDataLst>
              <p:tags r:id="rId10"/>
            </p:custDataLst>
          </p:nvPr>
        </p:nvSpPr>
        <p:spPr>
          <a:xfrm rot="261585">
            <a:off x="998725" y="4060241"/>
            <a:ext cx="9448316" cy="1387009"/>
          </a:xfrm>
          <a:custGeom>
            <a:avLst/>
            <a:gdLst>
              <a:gd name="connsiteX0" fmla="*/ 0 w 19060"/>
              <a:gd name="connsiteY0" fmla="*/ 2798 h 2798"/>
              <a:gd name="connsiteX1" fmla="*/ 7398 w 19060"/>
              <a:gd name="connsiteY1" fmla="*/ 884 h 2798"/>
              <a:gd name="connsiteX2" fmla="*/ 12257 w 19060"/>
              <a:gd name="connsiteY2" fmla="*/ 1605 h 2798"/>
              <a:gd name="connsiteX3" fmla="*/ 15386 w 19060"/>
              <a:gd name="connsiteY3" fmla="*/ 1279 h 2798"/>
              <a:gd name="connsiteX4" fmla="*/ 19060 w 19060"/>
              <a:gd name="connsiteY4" fmla="*/ 0 h 2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60" h="2798">
                <a:moveTo>
                  <a:pt x="0" y="2798"/>
                </a:moveTo>
                <a:cubicBezTo>
                  <a:pt x="1517" y="2480"/>
                  <a:pt x="5561" y="1070"/>
                  <a:pt x="7398" y="884"/>
                </a:cubicBezTo>
                <a:cubicBezTo>
                  <a:pt x="9235" y="698"/>
                  <a:pt x="10926" y="1539"/>
                  <a:pt x="12257" y="1605"/>
                </a:cubicBezTo>
                <a:cubicBezTo>
                  <a:pt x="13589" y="1670"/>
                  <a:pt x="14252" y="1546"/>
                  <a:pt x="15386" y="1279"/>
                </a:cubicBezTo>
                <a:cubicBezTo>
                  <a:pt x="16520" y="1012"/>
                  <a:pt x="17790" y="506"/>
                  <a:pt x="19060" y="0"/>
                </a:cubicBezTo>
              </a:path>
            </a:pathLst>
          </a:custGeom>
          <a:noFill/>
          <a:ln w="31750">
            <a:gradFill>
              <a:gsLst>
                <a:gs pos="0">
                  <a:schemeClr val="accent1">
                    <a:lumMod val="20000"/>
                    <a:lumOff val="80000"/>
                    <a:alpha val="100000"/>
                  </a:schemeClr>
                </a:gs>
                <a:gs pos="53000">
                  <a:schemeClr val="accent1">
                    <a:lumMod val="60000"/>
                    <a:lumOff val="40000"/>
                    <a:alpha val="100000"/>
                  </a:schemeClr>
                </a:gs>
                <a:gs pos="100000">
                  <a:schemeClr val="accent1">
                    <a:lumMod val="20000"/>
                    <a:lumOff val="80000"/>
                    <a:alpha val="100000"/>
                  </a:scheme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79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armonyOS Sans SC"/>
              <a:ea typeface="HarmonyOS Sans SC"/>
              <a:cs typeface="+mn-cs"/>
            </a:endParaRPr>
          </a:p>
        </p:txBody>
      </p:sp>
      <p:sp>
        <p:nvSpPr>
          <p:cNvPr id="34" name="矩形: 圆角 33"/>
          <p:cNvSpPr/>
          <p:nvPr>
            <p:custDataLst>
              <p:tags r:id="rId11"/>
            </p:custDataLst>
          </p:nvPr>
        </p:nvSpPr>
        <p:spPr>
          <a:xfrm>
            <a:off x="7308850" y="3443605"/>
            <a:ext cx="2748280" cy="1066800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l"/>
            <a:r>
              <a:rPr lang="zh-CN" altLang="en-US" sz="1795" b="1" spc="100" dirty="0">
                <a:solidFill>
                  <a:schemeClr val="accent1"/>
                </a:solidFill>
              </a:rPr>
              <a:t>文件包含允许嵌套，即在一个被包含的文件中又可以包含另一个文件。</a:t>
            </a:r>
            <a:endParaRPr lang="zh-CN" altLang="en-US" sz="1795" b="1" spc="100" dirty="0">
              <a:solidFill>
                <a:schemeClr val="accent1"/>
              </a:solidFill>
            </a:endParaRPr>
          </a:p>
        </p:txBody>
      </p:sp>
      <p:sp>
        <p:nvSpPr>
          <p:cNvPr id="4103" name="椭圆 4102"/>
          <p:cNvSpPr/>
          <p:nvPr>
            <p:custDataLst>
              <p:tags r:id="rId12"/>
            </p:custDataLst>
          </p:nvPr>
        </p:nvSpPr>
        <p:spPr>
          <a:xfrm>
            <a:off x="8120653" y="4744327"/>
            <a:ext cx="393449" cy="393449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100000"/>
                </a:schemeClr>
              </a:gs>
              <a:gs pos="21000">
                <a:schemeClr val="accent1">
                  <a:lumMod val="60000"/>
                  <a:lumOff val="40000"/>
                  <a:alpha val="100000"/>
                </a:schemeClr>
              </a:gs>
              <a:gs pos="80000">
                <a:schemeClr val="accent1">
                  <a:alpha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1191" cap="flat">
            <a:noFill/>
            <a:prstDash val="solid"/>
            <a:miter/>
          </a:ln>
        </p:spPr>
        <p:txBody>
          <a:bodyPr wrap="none" lIns="0" tIns="0" rIns="0" bIns="0" rtlCol="0" anchor="ctr"/>
          <a:lstStyle/>
          <a:p>
            <a:pPr algn="ctr"/>
            <a:r>
              <a:rPr lang="en-US" altLang="zh-CN" sz="1795" b="1" dirty="0">
                <a:solidFill>
                  <a:srgbClr val="FFFFFF"/>
                </a:solidFill>
              </a:rPr>
              <a:t>03</a:t>
            </a:r>
            <a:endParaRPr lang="en-US" altLang="zh-CN" sz="1795" b="1" dirty="0">
              <a:solidFill>
                <a:srgbClr val="FFFFFF"/>
              </a:solidFill>
            </a:endParaRPr>
          </a:p>
        </p:txBody>
      </p:sp>
      <p:sp>
        <p:nvSpPr>
          <p:cNvPr id="7" name="矩形: 圆角 31"/>
          <p:cNvSpPr/>
          <p:nvPr>
            <p:custDataLst>
              <p:tags r:id="rId13"/>
            </p:custDataLst>
          </p:nvPr>
        </p:nvSpPr>
        <p:spPr>
          <a:xfrm>
            <a:off x="3335655" y="4999355"/>
            <a:ext cx="4300855" cy="1295400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l"/>
            <a:r>
              <a:rPr lang="zh-CN" altLang="en-US" sz="1795" b="1" spc="100" dirty="0">
                <a:solidFill>
                  <a:schemeClr val="accent2"/>
                </a:solidFill>
              </a:rPr>
              <a:t>一个</a:t>
            </a:r>
            <a:r>
              <a:rPr lang="en-US" altLang="zh-CN" sz="1795" b="1" spc="100" dirty="0">
                <a:solidFill>
                  <a:schemeClr val="accent2"/>
                </a:solidFill>
              </a:rPr>
              <a:t> include </a:t>
            </a:r>
            <a:r>
              <a:rPr lang="zh-CN" altLang="en-US" sz="1795" b="1" spc="100" dirty="0">
                <a:solidFill>
                  <a:schemeClr val="accent2"/>
                </a:solidFill>
              </a:rPr>
              <a:t>命令只能指定一个被包含文件，若有多个文件要包含，则需要多个</a:t>
            </a:r>
            <a:r>
              <a:rPr lang="en-US" altLang="zh-CN" sz="1795" b="1" spc="100" dirty="0">
                <a:solidFill>
                  <a:schemeClr val="accent2"/>
                </a:solidFill>
              </a:rPr>
              <a:t> include </a:t>
            </a:r>
            <a:r>
              <a:rPr lang="zh-CN" altLang="en-US" sz="1795" b="1" spc="100" dirty="0">
                <a:solidFill>
                  <a:schemeClr val="accent2"/>
                </a:solidFill>
              </a:rPr>
              <a:t>命令。在多个文件包含时，要注意包含的顺序。</a:t>
            </a:r>
            <a:endParaRPr lang="zh-CN" altLang="en-US" sz="1795" b="1" spc="100" dirty="0">
              <a:solidFill>
                <a:schemeClr val="accent2"/>
              </a:solidFill>
            </a:endParaRPr>
          </a:p>
        </p:txBody>
      </p:sp>
      <p:sp>
        <p:nvSpPr>
          <p:cNvPr id="4104" name="椭圆 4103"/>
          <p:cNvSpPr/>
          <p:nvPr>
            <p:custDataLst>
              <p:tags r:id="rId14"/>
            </p:custDataLst>
          </p:nvPr>
        </p:nvSpPr>
        <p:spPr>
          <a:xfrm>
            <a:off x="5531537" y="4387412"/>
            <a:ext cx="393449" cy="39344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  <a:alpha val="100000"/>
                </a:schemeClr>
              </a:gs>
              <a:gs pos="21000">
                <a:schemeClr val="accent2">
                  <a:lumMod val="60000"/>
                  <a:lumOff val="40000"/>
                  <a:alpha val="100000"/>
                </a:schemeClr>
              </a:gs>
              <a:gs pos="80000">
                <a:schemeClr val="accent2">
                  <a:alpha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1191" cap="flat">
            <a:noFill/>
            <a:prstDash val="solid"/>
            <a:miter/>
          </a:ln>
        </p:spPr>
        <p:txBody>
          <a:bodyPr wrap="none" lIns="0" tIns="0" rIns="0" bIns="0" rtlCol="0" anchor="ctr"/>
          <a:lstStyle/>
          <a:p>
            <a:pPr algn="ctr"/>
            <a:r>
              <a:rPr lang="en-US" altLang="zh-CN" sz="1795" b="1" dirty="0">
                <a:solidFill>
                  <a:srgbClr val="FFFFFF"/>
                </a:solidFill>
              </a:rPr>
              <a:t>02</a:t>
            </a:r>
            <a:endParaRPr lang="en-US" altLang="zh-CN" sz="1795" b="1" dirty="0">
              <a:solidFill>
                <a:srgbClr val="FFFFFF"/>
              </a:solidFill>
            </a:endParaRPr>
          </a:p>
        </p:txBody>
      </p:sp>
      <p:sp>
        <p:nvSpPr>
          <p:cNvPr id="17" name="矩形: 圆角 16"/>
          <p:cNvSpPr/>
          <p:nvPr>
            <p:custDataLst>
              <p:tags r:id="rId15"/>
            </p:custDataLst>
          </p:nvPr>
        </p:nvSpPr>
        <p:spPr>
          <a:xfrm>
            <a:off x="1850390" y="3203575"/>
            <a:ext cx="2305685" cy="1069975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l"/>
            <a:r>
              <a:rPr lang="zh-CN" altLang="en-US" sz="1795" b="1" spc="100" dirty="0">
                <a:solidFill>
                  <a:schemeClr val="accent1"/>
                </a:solidFill>
              </a:rPr>
              <a:t>包含命令中的文件名可以用双引号括起来，也可以用尖括号括起来。</a:t>
            </a:r>
            <a:endParaRPr lang="zh-CN" altLang="en-US" sz="1795" b="1" spc="100" dirty="0">
              <a:solidFill>
                <a:schemeClr val="accent1"/>
              </a:solidFill>
            </a:endParaRPr>
          </a:p>
        </p:txBody>
      </p:sp>
      <p:sp>
        <p:nvSpPr>
          <p:cNvPr id="4105" name="椭圆 4104"/>
          <p:cNvSpPr/>
          <p:nvPr>
            <p:custDataLst>
              <p:tags r:id="rId16"/>
            </p:custDataLst>
          </p:nvPr>
        </p:nvSpPr>
        <p:spPr>
          <a:xfrm>
            <a:off x="2942421" y="4453838"/>
            <a:ext cx="393449" cy="393449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100000"/>
                </a:schemeClr>
              </a:gs>
              <a:gs pos="21000">
                <a:schemeClr val="accent1">
                  <a:lumMod val="60000"/>
                  <a:lumOff val="40000"/>
                  <a:alpha val="100000"/>
                </a:schemeClr>
              </a:gs>
              <a:gs pos="80000">
                <a:schemeClr val="accent1">
                  <a:alpha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1191" cap="flat">
            <a:noFill/>
            <a:prstDash val="solid"/>
            <a:miter/>
          </a:ln>
        </p:spPr>
        <p:txBody>
          <a:bodyPr wrap="none" lIns="0" tIns="0" rIns="0" bIns="0" rtlCol="0" anchor="ctr"/>
          <a:lstStyle/>
          <a:p>
            <a:pPr algn="ctr"/>
            <a:r>
              <a:rPr lang="en-US" altLang="zh-CN" sz="1795" b="1" dirty="0">
                <a:solidFill>
                  <a:srgbClr val="FFFFFF"/>
                </a:solidFill>
              </a:rPr>
              <a:t>01</a:t>
            </a:r>
            <a:endParaRPr lang="en-US" altLang="zh-CN" sz="1795" b="1" dirty="0">
              <a:solidFill>
                <a:srgbClr val="FFFFFF"/>
              </a:solidFill>
            </a:endParaRPr>
          </a:p>
        </p:txBody>
      </p:sp>
    </p:spTree>
    <p:custDataLst>
      <p:tags r:id="rId1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VCG21136757013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2" name="图片 1" descr="VCG2113675698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32" name="稻壳儿：耗崽 1-24"/>
          <p:cNvSpPr txBox="1"/>
          <p:nvPr/>
        </p:nvSpPr>
        <p:spPr>
          <a:xfrm>
            <a:off x="1061085" y="478155"/>
            <a:ext cx="10069195" cy="553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汉仪中黑 简" panose="00020600040101010101" charset="-122"/>
                <a:ea typeface="汉仪中黑 简" panose="00020600040101010101" charset="-122"/>
                <a:cs typeface="汉仪中黑S" panose="00020600040101010101" pitchFamily="18" charset="-122"/>
                <a:sym typeface="汉仪中黑S" panose="00020600040101010101" pitchFamily="18" charset="-122"/>
              </a:rPr>
              <a:t>知识拓展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汉仪中黑 简" panose="00020600040101010101" charset="-122"/>
              <a:ea typeface="汉仪中黑 简" panose="00020600040101010101" charset="-122"/>
              <a:cs typeface="汉仪中黑S" panose="00020600040101010101" pitchFamily="18" charset="-122"/>
              <a:sym typeface="汉仪中黑S" panose="00020600040101010101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09955" y="593090"/>
            <a:ext cx="8874125" cy="6102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 fontAlgn="auto">
              <a:lnSpc>
                <a:spcPct val="200000"/>
              </a:lnSpc>
            </a:pPr>
            <a:endParaRPr lang="zh-CN" altLang="en-US" sz="32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1412240" y="1344295"/>
            <a:ext cx="8793480" cy="4599940"/>
          </a:xfrm>
          <a:prstGeom prst="roundRect">
            <a:avLst/>
          </a:prstGeom>
          <a:effectLst>
            <a:softEdge rad="50800"/>
          </a:effectLst>
        </p:spPr>
        <p:style>
          <a:lnRef idx="0">
            <a:srgbClr val="FFFFFF"/>
          </a:lnRef>
          <a:fillRef idx="1">
            <a:schemeClr val="accent4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844675" y="1521460"/>
            <a:ext cx="8267065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键盘输入正方形的边长</a:t>
            </a:r>
            <a:r>
              <a:rPr lang="en-US" altLang="zh-CN"/>
              <a:t> a1</a:t>
            </a:r>
            <a:r>
              <a:rPr lang="zh-CN" altLang="en-US"/>
              <a:t>，用带参数的宏，求其表面积</a:t>
            </a:r>
            <a:r>
              <a:rPr lang="en-US" altLang="zh-CN"/>
              <a:t> S </a:t>
            </a:r>
            <a:r>
              <a:rPr lang="zh-CN" altLang="en-US"/>
              <a:t>及体积</a:t>
            </a:r>
            <a:r>
              <a:rPr lang="en-US" altLang="zh-CN"/>
              <a:t> V</a:t>
            </a:r>
            <a:r>
              <a:rPr lang="zh-CN" altLang="en-US"/>
              <a:t>。</a:t>
            </a:r>
            <a:endParaRPr lang="zh-CN" altLang="en-US"/>
          </a:p>
          <a:p>
            <a:r>
              <a:rPr lang="zh-CN" altLang="en-US"/>
              <a:t>源程序：</a:t>
            </a:r>
            <a:endParaRPr lang="zh-CN" altLang="en-US"/>
          </a:p>
          <a:p>
            <a:r>
              <a:rPr lang="en-US" altLang="zh-CN"/>
              <a:t>#define L(a,S,V) S=6*a*a;V=a*a*a</a:t>
            </a:r>
            <a:endParaRPr lang="en-US" altLang="zh-CN"/>
          </a:p>
          <a:p>
            <a:r>
              <a:rPr lang="en-US" altLang="zh-CN"/>
              <a:t>void main()</a:t>
            </a:r>
            <a:endParaRPr lang="en-US" altLang="zh-CN"/>
          </a:p>
          <a:p>
            <a:r>
              <a:rPr lang="en-US" altLang="zh-CN"/>
              <a:t>{</a:t>
            </a:r>
            <a:endParaRPr lang="en-US" altLang="zh-CN"/>
          </a:p>
          <a:p>
            <a:r>
              <a:rPr lang="en-US" altLang="zh-CN"/>
              <a:t> int a1,S1,V1;</a:t>
            </a:r>
            <a:endParaRPr lang="en-US" altLang="zh-CN"/>
          </a:p>
          <a:p>
            <a:r>
              <a:rPr lang="en-US" altLang="zh-CN"/>
              <a:t> printf(" </a:t>
            </a:r>
            <a:r>
              <a:rPr lang="zh-CN" altLang="en-US"/>
              <a:t>请输入正方形的边长</a:t>
            </a:r>
            <a:r>
              <a:rPr lang="en-US" altLang="zh-CN"/>
              <a:t> :");</a:t>
            </a:r>
            <a:endParaRPr lang="en-US" altLang="zh-CN"/>
          </a:p>
          <a:p>
            <a:r>
              <a:rPr lang="en-US" altLang="zh-CN"/>
              <a:t> scanf("%d",&amp;a1);</a:t>
            </a:r>
            <a:endParaRPr lang="en-US" altLang="zh-CN"/>
          </a:p>
          <a:p>
            <a:r>
              <a:rPr lang="en-US" altLang="zh-CN"/>
              <a:t> L(a1,S1,V1);</a:t>
            </a:r>
            <a:endParaRPr lang="en-US" altLang="zh-CN"/>
          </a:p>
          <a:p>
            <a:r>
              <a:rPr lang="en-US" altLang="zh-CN"/>
              <a:t> printf(" </a:t>
            </a:r>
            <a:r>
              <a:rPr lang="zh-CN" altLang="en-US"/>
              <a:t>表面积</a:t>
            </a:r>
            <a:r>
              <a:rPr lang="en-US" altLang="zh-CN"/>
              <a:t> =%d\n </a:t>
            </a:r>
            <a:r>
              <a:rPr lang="zh-CN" altLang="en-US"/>
              <a:t>体积</a:t>
            </a:r>
            <a:r>
              <a:rPr lang="en-US" altLang="zh-CN"/>
              <a:t> =%d\n",S1,V1);</a:t>
            </a:r>
            <a:endParaRPr lang="en-US" altLang="zh-CN"/>
          </a:p>
          <a:p>
            <a:r>
              <a:rPr lang="en-US" altLang="zh-CN"/>
              <a:t>}</a:t>
            </a:r>
            <a:endParaRPr lang="en-US" altLang="zh-CN"/>
          </a:p>
          <a:p>
            <a:r>
              <a:rPr lang="zh-CN" altLang="en-US"/>
              <a:t>程序运行结果：</a:t>
            </a:r>
            <a:endParaRPr lang="zh-CN" altLang="en-US"/>
          </a:p>
          <a:p>
            <a:r>
              <a:rPr lang="zh-CN" altLang="en-US"/>
              <a:t>请输入正方形的边长</a:t>
            </a:r>
            <a:r>
              <a:rPr lang="en-US" altLang="zh-CN"/>
              <a:t> :2 </a:t>
            </a:r>
            <a:r>
              <a:rPr lang="en-US" altLang="en-US"/>
              <a:t>↙</a:t>
            </a:r>
            <a:endParaRPr lang="en-US" altLang="en-US"/>
          </a:p>
          <a:p>
            <a:r>
              <a:rPr lang="zh-CN" altLang="en-US"/>
              <a:t>表面积</a:t>
            </a:r>
            <a:r>
              <a:rPr lang="en-US" altLang="zh-CN"/>
              <a:t> =24</a:t>
            </a:r>
            <a:endParaRPr lang="en-US" altLang="zh-CN"/>
          </a:p>
          <a:p>
            <a:r>
              <a:rPr lang="zh-CN" altLang="en-US"/>
              <a:t>体积</a:t>
            </a:r>
            <a:r>
              <a:rPr lang="en-US" altLang="zh-CN"/>
              <a:t> =8</a:t>
            </a:r>
            <a:endParaRPr lang="en-US" altLang="zh-CN"/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稻壳儿：耗崽 22"/>
          <p:cNvPicPr>
            <a:picLocks noChangeAspect="1"/>
          </p:cNvPicPr>
          <p:nvPr/>
        </p:nvPicPr>
        <p:blipFill rotWithShape="1">
          <a:blip r:embed="rId1"/>
          <a:srcRect l="29933" t="18883"/>
          <a:stretch>
            <a:fillRect/>
          </a:stretch>
        </p:blipFill>
        <p:spPr>
          <a:xfrm>
            <a:off x="-1" y="0"/>
            <a:ext cx="2498925" cy="2035086"/>
          </a:xfrm>
          <a:prstGeom prst="rect">
            <a:avLst/>
          </a:prstGeom>
        </p:spPr>
      </p:pic>
      <p:pic>
        <p:nvPicPr>
          <p:cNvPr id="15" name="稻壳儿：耗崽 23"/>
          <p:cNvPicPr>
            <a:picLocks noChangeAspect="1"/>
          </p:cNvPicPr>
          <p:nvPr/>
        </p:nvPicPr>
        <p:blipFill rotWithShape="1">
          <a:blip r:embed="rId2"/>
          <a:srcRect r="29972" b="14126"/>
          <a:stretch>
            <a:fillRect/>
          </a:stretch>
        </p:blipFill>
        <p:spPr>
          <a:xfrm>
            <a:off x="10035271" y="4983806"/>
            <a:ext cx="2156729" cy="1873367"/>
          </a:xfrm>
          <a:prstGeom prst="rect">
            <a:avLst/>
          </a:prstGeom>
        </p:spPr>
      </p:pic>
      <p:sp>
        <p:nvSpPr>
          <p:cNvPr id="18" name="标题 7"/>
          <p:cNvSpPr/>
          <p:nvPr>
            <p:custDataLst>
              <p:tags r:id="rId3"/>
            </p:custDataLst>
          </p:nvPr>
        </p:nvSpPr>
        <p:spPr>
          <a:xfrm>
            <a:off x="1248410" y="2403310"/>
            <a:ext cx="4846500" cy="2210850"/>
          </a:xfrm>
          <a:prstGeom prst="rect">
            <a:avLst/>
          </a:prstGeo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600" dirty="0">
                <a:solidFill>
                  <a:schemeClr val="accent1">
                    <a:lumMod val="75000"/>
                  </a:schemeClr>
                </a:solidFill>
                <a:sym typeface="汉仪中黑S" panose="00020600040101010101" pitchFamily="18" charset="-122"/>
              </a:rPr>
              <a:t>感谢聆听</a:t>
            </a:r>
            <a:endParaRPr lang="zh-CN" altLang="en-US" sz="6600" dirty="0">
              <a:solidFill>
                <a:schemeClr val="accent1">
                  <a:lumMod val="75000"/>
                </a:schemeClr>
              </a:solidFill>
              <a:sym typeface="汉仪中黑S" panose="00020600040101010101" pitchFamily="18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/>
          <p:nvPr>
            <p:custDataLst>
              <p:tags r:id="rId1"/>
            </p:custDataLst>
          </p:nvPr>
        </p:nvSpPr>
        <p:spPr>
          <a:xfrm>
            <a:off x="3001645" y="2501900"/>
            <a:ext cx="6326505" cy="1805305"/>
          </a:xfrm>
          <a:prstGeom prst="rect">
            <a:avLst/>
          </a:prstGeom>
          <a:noFill/>
          <a:ln>
            <a:noFill/>
          </a:ln>
        </p:spPr>
        <p:txBody>
          <a:bodyPr vert="horz" wrap="square" lIns="101600" tIns="38100" rIns="63500" bIns="381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200" b="1" i="0" u="none" strike="noStrike" kern="1200" cap="none" spc="40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r>
              <a:rPr lang="zh-CN" altLang="en-US" sz="4800">
                <a:solidFill>
                  <a:schemeClr val="accent1">
                    <a:lumMod val="75000"/>
                  </a:schemeClr>
                </a:solidFill>
              </a:rPr>
              <a:t>单元八　编译预处理</a:t>
            </a:r>
            <a:endParaRPr lang="zh-CN" altLang="en-US" sz="48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稻壳儿：耗崽 24-5"/>
          <p:cNvSpPr txBox="1"/>
          <p:nvPr>
            <p:custDataLst>
              <p:tags r:id="rId1"/>
            </p:custDataLst>
          </p:nvPr>
        </p:nvSpPr>
        <p:spPr>
          <a:xfrm>
            <a:off x="11608435" y="6433185"/>
            <a:ext cx="197485" cy="16954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lt1">
                    <a:lumMod val="50000"/>
                  </a:schemeClr>
                </a:solidFill>
                <a:effectLst/>
                <a:uLnTx/>
                <a:uFillTx/>
                <a:latin typeface="汉仪中黑S" panose="00020600040101010101" pitchFamily="18" charset="-122"/>
                <a:ea typeface="汉仪文黑-55简" panose="00020600040101010101" pitchFamily="18" charset="-122"/>
                <a:cs typeface="+mn-ea"/>
                <a:sym typeface="汉仪中黑S" panose="00020600040101010101" pitchFamily="18" charset="-122"/>
              </a:rPr>
              <a:t>02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chemeClr val="lt1">
                  <a:lumMod val="50000"/>
                </a:schemeClr>
              </a:solidFill>
              <a:effectLst/>
              <a:uLnTx/>
              <a:uFillTx/>
              <a:latin typeface="汉仪中黑S" panose="00020600040101010101" pitchFamily="18" charset="-122"/>
              <a:ea typeface="汉仪文黑-55简" panose="00020600040101010101" pitchFamily="18" charset="-122"/>
              <a:cs typeface="+mn-ea"/>
              <a:sym typeface="汉仪中黑S" panose="00020600040101010101" pitchFamily="18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2"/>
            </p:custDataLst>
          </p:nvPr>
        </p:nvSpPr>
        <p:spPr>
          <a:xfrm>
            <a:off x="3201029" y="3872230"/>
            <a:ext cx="1678305" cy="769620"/>
          </a:xfrm>
          <a:prstGeom prst="rect">
            <a:avLst/>
          </a:prstGeom>
          <a:noFill/>
        </p:spPr>
        <p:txBody>
          <a:bodyPr wrap="square" bIns="0" rtlCol="0" anchor="b" anchorCtr="0">
            <a:normAutofit/>
          </a:bodyPr>
          <a:lstStyle>
            <a:defPPr>
              <a:defRPr lang="en-US"/>
            </a:defPPr>
            <a:lvl1pPr algn="ctr">
              <a:defRPr sz="5400" b="1">
                <a:solidFill>
                  <a:schemeClr val="tx2"/>
                </a:solidFill>
                <a:effectLst>
                  <a:outerShdw blurRad="38100" dist="38100" dir="2700000" algn="tl">
                    <a:schemeClr val="tx2">
                      <a:alpha val="43000"/>
                    </a:schemeClr>
                  </a:outerShdw>
                </a:effectLst>
                <a:latin typeface="+mj-ea"/>
                <a:ea typeface="+mj-ea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400" dirty="0">
                <a:solidFill>
                  <a:schemeClr val="accent1">
                    <a:lumMod val="75000"/>
                  </a:schemeClr>
                </a:solidFill>
                <a:effectLst/>
                <a:latin typeface="Arial Black" panose="020B0A04020102020204" charset="0"/>
                <a:ea typeface="汉仪大黑简" panose="02010600000101010101" charset="-122"/>
                <a:sym typeface="汉仪中黑S" panose="00020600040101010101" pitchFamily="18" charset="-122"/>
              </a:rPr>
              <a:t>目录</a:t>
            </a:r>
            <a:endParaRPr lang="zh-CN" altLang="en-US" sz="4400" dirty="0">
              <a:solidFill>
                <a:schemeClr val="accent1">
                  <a:lumMod val="75000"/>
                </a:schemeClr>
              </a:solidFill>
              <a:effectLst/>
              <a:latin typeface="Arial Black" panose="020B0A04020102020204" charset="0"/>
              <a:ea typeface="汉仪大黑简" panose="02010600000101010101" charset="-122"/>
              <a:sym typeface="汉仪中黑S" panose="00020600040101010101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838190" y="3643630"/>
            <a:ext cx="5266690" cy="122682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 fontAlgn="auto">
              <a:lnSpc>
                <a:spcPct val="150000"/>
              </a:lnSpc>
            </a:pPr>
            <a:r>
              <a:rPr lang="zh-CN" altLang="en-US" sz="2400"/>
              <a:t>任务</a:t>
            </a:r>
            <a:r>
              <a:rPr lang="en-US" altLang="zh-CN" sz="2400"/>
              <a:t> 1   </a:t>
            </a:r>
            <a:r>
              <a:rPr lang="zh-CN" altLang="en-US" sz="2400"/>
              <a:t>宏定义</a:t>
            </a:r>
            <a:endParaRPr lang="en-US" altLang="zh-CN" sz="2400"/>
          </a:p>
          <a:p>
            <a:pPr indent="0" fontAlgn="auto">
              <a:lnSpc>
                <a:spcPct val="150000"/>
              </a:lnSpc>
            </a:pPr>
            <a:r>
              <a:rPr lang="zh-CN" altLang="en-US" sz="2400"/>
              <a:t>任务</a:t>
            </a:r>
            <a:r>
              <a:rPr lang="en-US" altLang="zh-CN" sz="2400"/>
              <a:t> 2   </a:t>
            </a:r>
            <a:r>
              <a:rPr lang="zh-CN" altLang="en-US" sz="2400"/>
              <a:t>文件包含</a:t>
            </a:r>
            <a:endParaRPr lang="zh-CN" altLang="en-US" sz="2400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ctrTitle" idx="1"/>
            <p:custDataLst>
              <p:tags r:id="rId1"/>
            </p:custDataLst>
          </p:nvPr>
        </p:nvSpPr>
        <p:spPr>
          <a:xfrm>
            <a:off x="5047365" y="2999629"/>
            <a:ext cx="5299325" cy="801914"/>
          </a:xfrm>
        </p:spPr>
        <p:txBody>
          <a:bodyPr>
            <a:norm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>
                <a:solidFill>
                  <a:schemeClr val="accent1">
                    <a:lumMod val="75000"/>
                  </a:schemeClr>
                </a:solidFill>
              </a:rPr>
              <a:t>宏定义</a:t>
            </a:r>
            <a:endParaRPr lang="zh-CN" altLang="en-US" sz="40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1" name="文本框 50"/>
          <p:cNvSpPr txBox="1"/>
          <p:nvPr>
            <p:custDataLst>
              <p:tags r:id="rId2"/>
            </p:custDataLst>
          </p:nvPr>
        </p:nvSpPr>
        <p:spPr>
          <a:xfrm>
            <a:off x="1987550" y="1831772"/>
            <a:ext cx="2873850" cy="3195079"/>
          </a:xfrm>
          <a:prstGeom prst="rect">
            <a:avLst/>
          </a:prstGeom>
          <a:noFill/>
          <a:ln>
            <a:noFill/>
          </a:ln>
        </p:spPr>
        <p:txBody>
          <a:bodyPr wrap="square" lIns="101600" tIns="38100" rIns="63500" bIns="38100" rtlCol="0" anchor="ctr" anchorCtr="0">
            <a:normAutofit fontScale="90000"/>
          </a:bodyPr>
          <a:p>
            <a:pPr algn="r"/>
            <a:r>
              <a:rPr lang="en-US" altLang="zh-CN" sz="16600" spc="400" dirty="0">
                <a:ln w="38100">
                  <a:solidFill>
                    <a:schemeClr val="dk1"/>
                  </a:solidFill>
                </a:ln>
                <a:solidFill>
                  <a:schemeClr val="dk1">
                    <a:lumMod val="85000"/>
                    <a:lumOff val="15000"/>
                  </a:schemeClr>
                </a:solidFill>
                <a:latin typeface="Arial Black" panose="020B0A04020102020204" charset="0"/>
                <a:ea typeface="汉仪中黑 简" panose="00020600040101010101" charset="-122"/>
                <a:cs typeface="汉仪中黑 简" panose="00020600040101010101" charset="-122"/>
              </a:rPr>
              <a:t>01</a:t>
            </a:r>
            <a:endParaRPr lang="en-US" altLang="zh-CN" sz="16600" spc="400" dirty="0">
              <a:ln w="38100">
                <a:solidFill>
                  <a:schemeClr val="dk1"/>
                </a:solidFill>
              </a:ln>
              <a:solidFill>
                <a:schemeClr val="dk1">
                  <a:lumMod val="85000"/>
                  <a:lumOff val="15000"/>
                </a:schemeClr>
              </a:solidFill>
              <a:latin typeface="Arial Black" panose="020B0A04020102020204" charset="0"/>
              <a:ea typeface="汉仪中黑 简" panose="00020600040101010101" charset="-122"/>
              <a:cs typeface="汉仪中黑 简" panose="00020600040101010101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VCG21136757013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alphaModFix amt="97000"/>
          </a:blip>
          <a:srcRect t="-1051"/>
          <a:stretch>
            <a:fillRect/>
          </a:stretch>
        </p:blipFill>
        <p:spPr>
          <a:xfrm>
            <a:off x="579318" y="218758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6" name="图片 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69" name="稻壳儿：耗崽 1-24"/>
          <p:cNvSpPr txBox="1"/>
          <p:nvPr/>
        </p:nvSpPr>
        <p:spPr>
          <a:xfrm>
            <a:off x="1221105" y="687070"/>
            <a:ext cx="10056495" cy="553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汉仪中黑 简" panose="00020600040101010101" charset="-122"/>
                <a:ea typeface="汉仪中黑 简" panose="00020600040101010101" charset="-122"/>
                <a:cs typeface="汉仪中黑S" panose="00020600040101010101" pitchFamily="18" charset="-122"/>
                <a:sym typeface="汉仪中黑S" panose="00020600040101010101" pitchFamily="18" charset="-122"/>
              </a:rPr>
              <a:t>任务目标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汉仪中黑 简" panose="00020600040101010101" charset="-122"/>
              <a:ea typeface="汉仪中黑 简" panose="00020600040101010101" charset="-122"/>
              <a:cs typeface="汉仪中黑S" panose="00020600040101010101" pitchFamily="18" charset="-122"/>
              <a:sym typeface="汉仪中黑S" panose="00020600040101010101" pitchFamily="18" charset="-122"/>
            </a:endParaRPr>
          </a:p>
        </p:txBody>
      </p:sp>
      <p:sp>
        <p:nvSpPr>
          <p:cNvPr id="54" name="稻壳儿：耗崽 22-2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221105" y="1435100"/>
            <a:ext cx="9847580" cy="718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l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1. 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能够区分不带参数的宏定义和带参数的宏定义，能够使用宏定义解决实际问题；</a:t>
            </a:r>
            <a:endParaRPr lang="zh-CN" altLang="en-US" dirty="0">
              <a:solidFill>
                <a:schemeClr val="dk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lvl="0" algn="l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2. 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具有积极向上的学习态度，具备自学、自省、自控的能力。</a:t>
            </a:r>
            <a:endParaRPr lang="zh-CN" altLang="en-US" dirty="0">
              <a:solidFill>
                <a:schemeClr val="dk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sp>
        <p:nvSpPr>
          <p:cNvPr id="10" name="稻壳儿：耗崽 1-24"/>
          <p:cNvSpPr txBox="1"/>
          <p:nvPr/>
        </p:nvSpPr>
        <p:spPr>
          <a:xfrm>
            <a:off x="1221105" y="2835275"/>
            <a:ext cx="10056495" cy="553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汉仪中黑 简" panose="00020600040101010101" charset="-122"/>
                <a:ea typeface="汉仪中黑 简" panose="00020600040101010101" charset="-122"/>
                <a:cs typeface="汉仪中黑S" panose="00020600040101010101" pitchFamily="18" charset="-122"/>
                <a:sym typeface="汉仪中黑S" panose="00020600040101010101" pitchFamily="18" charset="-122"/>
              </a:rPr>
              <a:t>任务描述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汉仪中黑 简" panose="00020600040101010101" charset="-122"/>
              <a:ea typeface="汉仪中黑 简" panose="00020600040101010101" charset="-122"/>
              <a:cs typeface="汉仪中黑S" panose="00020600040101010101" pitchFamily="18" charset="-122"/>
              <a:sym typeface="汉仪中黑S" panose="00020600040101010101" pitchFamily="18" charset="-122"/>
            </a:endParaRPr>
          </a:p>
        </p:txBody>
      </p:sp>
      <p:sp>
        <p:nvSpPr>
          <p:cNvPr id="11" name="稻壳儿：耗崽 22-2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221105" y="3583305"/>
            <a:ext cx="9847580" cy="35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l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用带参数的宏计算圆面积。</a:t>
            </a:r>
            <a:endParaRPr lang="zh-CN" altLang="en-US" dirty="0">
              <a:solidFill>
                <a:schemeClr val="dk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VCG21136757013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2" name="图片 1" descr="VCG2113675698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32" name="稻壳儿：耗崽 1-24"/>
          <p:cNvSpPr txBox="1"/>
          <p:nvPr/>
        </p:nvSpPr>
        <p:spPr>
          <a:xfrm>
            <a:off x="1061085" y="641350"/>
            <a:ext cx="10069195" cy="553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汉仪中黑 简" panose="00020600040101010101" charset="-122"/>
                <a:ea typeface="汉仪中黑 简" panose="00020600040101010101" charset="-122"/>
                <a:cs typeface="汉仪中黑S" panose="00020600040101010101" pitchFamily="18" charset="-122"/>
                <a:sym typeface="汉仪中黑S" panose="00020600040101010101" pitchFamily="18" charset="-122"/>
              </a:rPr>
              <a:t>预备知识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汉仪中黑 简" panose="00020600040101010101" charset="-122"/>
              <a:ea typeface="汉仪中黑 简" panose="00020600040101010101" charset="-122"/>
              <a:cs typeface="汉仪中黑S" panose="00020600040101010101" pitchFamily="18" charset="-122"/>
              <a:sym typeface="汉仪中黑S" panose="00020600040101010101" pitchFamily="18" charset="-122"/>
            </a:endParaRPr>
          </a:p>
        </p:txBody>
      </p:sp>
      <p:sp>
        <p:nvSpPr>
          <p:cNvPr id="52" name="稻壳儿：耗崽 2"/>
          <p:cNvSpPr/>
          <p:nvPr>
            <p:custDataLst>
              <p:tags r:id="rId7"/>
            </p:custDataLst>
          </p:nvPr>
        </p:nvSpPr>
        <p:spPr>
          <a:xfrm>
            <a:off x="1376680" y="1323975"/>
            <a:ext cx="9155430" cy="33718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sp>
        <p:nvSpPr>
          <p:cNvPr id="20491" name="稻壳儿：耗崽 3-2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738630" y="1324610"/>
            <a:ext cx="8465185" cy="3371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3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一、无参数的宏定义</a:t>
            </a:r>
            <a:endParaRPr lang="zh-CN" altLang="en-US" sz="3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无参数的宏的宏名后面不带参数，其定义的一般形式为：</a:t>
            </a:r>
            <a:endParaRPr lang="zh-CN" altLang="en-US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#define 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标识符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字符串</a:t>
            </a:r>
            <a:endParaRPr lang="zh-CN" altLang="en-US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# 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是预处理命令的标志，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“define”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为宏定义命令，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“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标识符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”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为所定义的宏名。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“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字符串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”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可以是常数、表达式、格式串等。前面介绍过的符号常量的定义就是一种无参数宏定义。</a:t>
            </a:r>
            <a:endParaRPr lang="zh-CN" altLang="en-US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例如：</a:t>
            </a:r>
            <a:endParaRPr lang="zh-CN" altLang="en-US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#define PI 3.1415926</a:t>
            </a:r>
            <a:endParaRPr lang="en-US" altLang="zh-CN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#define sum 1+2</a:t>
            </a:r>
            <a:endParaRPr lang="en-US" altLang="zh-CN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cxnSp>
        <p:nvCxnSpPr>
          <p:cNvPr id="22" name="稻壳儿：耗崽 7"/>
          <p:cNvCxnSpPr/>
          <p:nvPr>
            <p:custDataLst>
              <p:tags r:id="rId9"/>
            </p:custDataLst>
          </p:nvPr>
        </p:nvCxnSpPr>
        <p:spPr bwMode="auto">
          <a:xfrm>
            <a:off x="695325" y="5186363"/>
            <a:ext cx="10701338" cy="0"/>
          </a:xfrm>
          <a:prstGeom prst="line">
            <a:avLst/>
          </a:prstGeom>
          <a:ln w="25400" cmpd="sng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VCG21136756987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7" name="椭圆 6"/>
          <p:cNvSpPr/>
          <p:nvPr>
            <p:custDataLst>
              <p:tags r:id="rId4"/>
            </p:custDataLst>
          </p:nvPr>
        </p:nvSpPr>
        <p:spPr>
          <a:xfrm>
            <a:off x="5271453" y="2658428"/>
            <a:ext cx="1437569" cy="1437569"/>
          </a:xfrm>
          <a:prstGeom prst="ellipse">
            <a:avLst/>
          </a:prstGeom>
          <a:noFill/>
          <a:ln w="50800">
            <a:solidFill>
              <a:schemeClr val="accent3"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6" name="任意多边形: 形状 25"/>
          <p:cNvSpPr/>
          <p:nvPr>
            <p:custDataLst>
              <p:tags r:id="rId5"/>
            </p:custDataLst>
          </p:nvPr>
        </p:nvSpPr>
        <p:spPr>
          <a:xfrm>
            <a:off x="1430338" y="1123633"/>
            <a:ext cx="2606145" cy="1340706"/>
          </a:xfrm>
          <a:prstGeom prst="roundRect">
            <a:avLst>
              <a:gd name="adj" fmla="val 2914"/>
            </a:avLst>
          </a:prstGeom>
          <a:solidFill>
            <a:schemeClr val="accent3">
              <a:lumMod val="60000"/>
              <a:lumOff val="4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任意多边形: 形状 7"/>
          <p:cNvSpPr/>
          <p:nvPr>
            <p:custDataLst>
              <p:tags r:id="rId6"/>
            </p:custDataLst>
          </p:nvPr>
        </p:nvSpPr>
        <p:spPr>
          <a:xfrm>
            <a:off x="7943533" y="1114743"/>
            <a:ext cx="2606145" cy="1340706"/>
          </a:xfrm>
          <a:prstGeom prst="roundRect">
            <a:avLst>
              <a:gd name="adj" fmla="val 2919"/>
            </a:avLst>
          </a:prstGeom>
          <a:solidFill>
            <a:schemeClr val="accent4">
              <a:lumMod val="60000"/>
              <a:lumOff val="4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5" name="图片 7" descr="343439383331313b343532303032333bc6f3d2b5bcf2bde9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666423" y="3053398"/>
            <a:ext cx="648000" cy="648000"/>
          </a:xfrm>
          <a:prstGeom prst="rect">
            <a:avLst/>
          </a:prstGeom>
        </p:spPr>
      </p:pic>
      <p:sp>
        <p:nvSpPr>
          <p:cNvPr id="4" name="任意多边形: 形状 17"/>
          <p:cNvSpPr/>
          <p:nvPr>
            <p:custDataLst>
              <p:tags r:id="rId10"/>
            </p:custDataLst>
          </p:nvPr>
        </p:nvSpPr>
        <p:spPr>
          <a:xfrm>
            <a:off x="1861820" y="1365250"/>
            <a:ext cx="3302635" cy="1336040"/>
          </a:xfrm>
          <a:custGeom>
            <a:avLst/>
            <a:gdLst>
              <a:gd name="connsiteX0" fmla="*/ 2320957 w 2320957"/>
              <a:gd name="connsiteY0" fmla="*/ 40386 h 1013896"/>
              <a:gd name="connsiteX1" fmla="*/ 2320957 w 2320957"/>
              <a:gd name="connsiteY1" fmla="*/ 821436 h 1013896"/>
              <a:gd name="connsiteX2" fmla="*/ 2280667 w 2320957"/>
              <a:gd name="connsiteY2" fmla="*/ 861917 h 1013896"/>
              <a:gd name="connsiteX3" fmla="*/ 2280571 w 2320957"/>
              <a:gd name="connsiteY3" fmla="*/ 861917 h 1013896"/>
              <a:gd name="connsiteX4" fmla="*/ 2119694 w 2320957"/>
              <a:gd name="connsiteY4" fmla="*/ 861917 h 1013896"/>
              <a:gd name="connsiteX5" fmla="*/ 2109131 w 2320957"/>
              <a:gd name="connsiteY5" fmla="*/ 872306 h 1013896"/>
              <a:gd name="connsiteX6" fmla="*/ 2110645 w 2320957"/>
              <a:gd name="connsiteY6" fmla="*/ 877824 h 1013896"/>
              <a:gd name="connsiteX7" fmla="*/ 2181607 w 2320957"/>
              <a:gd name="connsiteY7" fmla="*/ 996220 h 1013896"/>
              <a:gd name="connsiteX8" fmla="*/ 2177482 w 2320957"/>
              <a:gd name="connsiteY8" fmla="*/ 1012269 h 1013896"/>
              <a:gd name="connsiteX9" fmla="*/ 2167224 w 2320957"/>
              <a:gd name="connsiteY9" fmla="*/ 1013079 h 1013896"/>
              <a:gd name="connsiteX10" fmla="*/ 1808608 w 2320957"/>
              <a:gd name="connsiteY10" fmla="*/ 870204 h 1013896"/>
              <a:gd name="connsiteX11" fmla="*/ 1766888 w 2320957"/>
              <a:gd name="connsiteY11" fmla="*/ 862203 h 1013896"/>
              <a:gd name="connsiteX12" fmla="*/ 40386 w 2320957"/>
              <a:gd name="connsiteY12" fmla="*/ 862203 h 1013896"/>
              <a:gd name="connsiteX13" fmla="*/ 0 w 2320957"/>
              <a:gd name="connsiteY13" fmla="*/ 821817 h 1013896"/>
              <a:gd name="connsiteX14" fmla="*/ 0 w 2320957"/>
              <a:gd name="connsiteY14" fmla="*/ 821627 h 1013896"/>
              <a:gd name="connsiteX15" fmla="*/ 0 w 2320957"/>
              <a:gd name="connsiteY15" fmla="*/ 40386 h 1013896"/>
              <a:gd name="connsiteX16" fmla="*/ 40386 w 2320957"/>
              <a:gd name="connsiteY16" fmla="*/ 0 h 1013896"/>
              <a:gd name="connsiteX17" fmla="*/ 2280571 w 2320957"/>
              <a:gd name="connsiteY17" fmla="*/ 0 h 1013896"/>
              <a:gd name="connsiteX18" fmla="*/ 2320957 w 2320957"/>
              <a:gd name="connsiteY18" fmla="*/ 40386 h 1013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320957" h="1013896">
                <a:moveTo>
                  <a:pt x="2320957" y="40386"/>
                </a:moveTo>
                <a:lnTo>
                  <a:pt x="2320957" y="821436"/>
                </a:lnTo>
                <a:cubicBezTo>
                  <a:pt x="2321015" y="843741"/>
                  <a:pt x="2302974" y="861865"/>
                  <a:pt x="2280667" y="861917"/>
                </a:cubicBezTo>
                <a:cubicBezTo>
                  <a:pt x="2280638" y="861917"/>
                  <a:pt x="2280600" y="861917"/>
                  <a:pt x="2280571" y="861917"/>
                </a:cubicBezTo>
                <a:lnTo>
                  <a:pt x="2119694" y="861917"/>
                </a:lnTo>
                <a:cubicBezTo>
                  <a:pt x="2113912" y="861869"/>
                  <a:pt x="2109178" y="866520"/>
                  <a:pt x="2109131" y="872306"/>
                </a:cubicBezTo>
                <a:cubicBezTo>
                  <a:pt x="2109112" y="874251"/>
                  <a:pt x="2109636" y="876161"/>
                  <a:pt x="2110645" y="877824"/>
                </a:cubicBezTo>
                <a:lnTo>
                  <a:pt x="2181607" y="996220"/>
                </a:lnTo>
                <a:cubicBezTo>
                  <a:pt x="2184902" y="1001792"/>
                  <a:pt x="2183054" y="1008974"/>
                  <a:pt x="2177482" y="1012269"/>
                </a:cubicBezTo>
                <a:cubicBezTo>
                  <a:pt x="2174368" y="1014108"/>
                  <a:pt x="2170586" y="1014403"/>
                  <a:pt x="2167224" y="1013079"/>
                </a:cubicBezTo>
                <a:lnTo>
                  <a:pt x="1808608" y="870204"/>
                </a:lnTo>
                <a:cubicBezTo>
                  <a:pt x="1795330" y="864939"/>
                  <a:pt x="1781175" y="862224"/>
                  <a:pt x="1766888" y="862203"/>
                </a:cubicBezTo>
                <a:lnTo>
                  <a:pt x="40386" y="862203"/>
                </a:lnTo>
                <a:cubicBezTo>
                  <a:pt x="18082" y="862203"/>
                  <a:pt x="0" y="844122"/>
                  <a:pt x="0" y="821817"/>
                </a:cubicBezTo>
                <a:cubicBezTo>
                  <a:pt x="0" y="821754"/>
                  <a:pt x="0" y="821690"/>
                  <a:pt x="0" y="821627"/>
                </a:cubicBezTo>
                <a:lnTo>
                  <a:pt x="0" y="40386"/>
                </a:lnTo>
                <a:cubicBezTo>
                  <a:pt x="0" y="18081"/>
                  <a:pt x="18082" y="0"/>
                  <a:pt x="40386" y="0"/>
                </a:cubicBezTo>
                <a:lnTo>
                  <a:pt x="2280571" y="0"/>
                </a:lnTo>
                <a:cubicBezTo>
                  <a:pt x="2302879" y="0"/>
                  <a:pt x="2320957" y="18081"/>
                  <a:pt x="2320957" y="4038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705" tIns="46990" rIns="107950" bIns="360045" numCol="1" spcCol="0" rtlCol="0" fromWordArt="0" anchor="ctr" anchorCtr="0" forceAA="0" compatLnSpc="1">
            <a:noAutofit/>
          </a:bodyPr>
          <a:p>
            <a:pPr lvl="0" algn="l">
              <a:lnSpc>
                <a:spcPct val="130000"/>
              </a:lnSpc>
              <a:buClrTx/>
              <a:buSzTx/>
              <a:buFontTx/>
            </a:pPr>
            <a:r>
              <a:rPr lang="zh-CN" altLang="en-US" sz="1600" kern="0" dirty="0">
                <a:ln>
                  <a:noFill/>
                  <a:prstDash val="sysDot"/>
                </a:ln>
                <a:solidFill>
                  <a:srgbClr val="FFFFFF"/>
                </a:solidFill>
                <a:latin typeface="+mn-ea"/>
                <a:cs typeface="+mn-ea"/>
                <a:sym typeface="+mn-ea"/>
              </a:rPr>
              <a:t>（</a:t>
            </a:r>
            <a:r>
              <a:rPr lang="en-US" altLang="zh-CN" sz="1600" kern="0" dirty="0">
                <a:ln>
                  <a:noFill/>
                  <a:prstDash val="sysDot"/>
                </a:ln>
                <a:solidFill>
                  <a:srgbClr val="FFFFFF"/>
                </a:solidFill>
                <a:latin typeface="+mn-ea"/>
                <a:cs typeface="+mn-ea"/>
                <a:sym typeface="+mn-ea"/>
              </a:rPr>
              <a:t>1</a:t>
            </a:r>
            <a:r>
              <a:rPr lang="zh-CN" altLang="en-US" sz="1600" kern="0" dirty="0">
                <a:ln>
                  <a:noFill/>
                  <a:prstDash val="sysDot"/>
                </a:ln>
                <a:solidFill>
                  <a:srgbClr val="FFFFFF"/>
                </a:solidFill>
                <a:latin typeface="+mn-ea"/>
                <a:cs typeface="+mn-ea"/>
                <a:sym typeface="+mn-ea"/>
              </a:rPr>
              <a:t>）宏定义是用宏名来表示一个字符串，这只是一种简单的代换，字符串中可以包含任何字符</a:t>
            </a:r>
            <a:r>
              <a:rPr lang="en-US" altLang="zh-CN" sz="1600" kern="0" dirty="0">
                <a:ln>
                  <a:noFill/>
                  <a:prstDash val="sysDot"/>
                </a:ln>
                <a:solidFill>
                  <a:srgbClr val="FFFFFF"/>
                </a:solidFill>
                <a:latin typeface="+mn-ea"/>
                <a:cs typeface="+mn-ea"/>
                <a:sym typeface="+mn-ea"/>
              </a:rPr>
              <a:t>。</a:t>
            </a:r>
            <a:endParaRPr lang="en-US" altLang="zh-CN" sz="1600" kern="0" dirty="0">
              <a:ln>
                <a:noFill/>
                <a:prstDash val="sysDot"/>
              </a:ln>
              <a:solidFill>
                <a:srgbClr val="FFFFFF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5" name="任意多边形: 形状 18"/>
          <p:cNvSpPr/>
          <p:nvPr>
            <p:custDataLst>
              <p:tags r:id="rId11"/>
            </p:custDataLst>
          </p:nvPr>
        </p:nvSpPr>
        <p:spPr>
          <a:xfrm>
            <a:off x="1079818" y="2704783"/>
            <a:ext cx="3727450" cy="1198245"/>
          </a:xfrm>
          <a:custGeom>
            <a:avLst/>
            <a:gdLst>
              <a:gd name="connsiteX0" fmla="*/ 2540603 w 2829008"/>
              <a:gd name="connsiteY0" fmla="*/ 40481 h 909446"/>
              <a:gd name="connsiteX1" fmla="*/ 2540603 w 2829008"/>
              <a:gd name="connsiteY1" fmla="*/ 471392 h 909446"/>
              <a:gd name="connsiteX2" fmla="*/ 2556891 w 2829008"/>
              <a:gd name="connsiteY2" fmla="*/ 490442 h 909446"/>
              <a:gd name="connsiteX3" fmla="*/ 2819400 w 2829008"/>
              <a:gd name="connsiteY3" fmla="*/ 538067 h 909446"/>
              <a:gd name="connsiteX4" fmla="*/ 2828830 w 2829008"/>
              <a:gd name="connsiteY4" fmla="*/ 551527 h 909446"/>
              <a:gd name="connsiteX5" fmla="*/ 2821305 w 2829008"/>
              <a:gd name="connsiteY5" fmla="*/ 560451 h 909446"/>
              <a:gd name="connsiteX6" fmla="*/ 2553557 w 2829008"/>
              <a:gd name="connsiteY6" fmla="*/ 659416 h 909446"/>
              <a:gd name="connsiteX7" fmla="*/ 2540603 w 2829008"/>
              <a:gd name="connsiteY7" fmla="*/ 678466 h 909446"/>
              <a:gd name="connsiteX8" fmla="*/ 2540603 w 2829008"/>
              <a:gd name="connsiteY8" fmla="*/ 868966 h 909446"/>
              <a:gd name="connsiteX9" fmla="*/ 2500122 w 2829008"/>
              <a:gd name="connsiteY9" fmla="*/ 909447 h 909446"/>
              <a:gd name="connsiteX10" fmla="*/ 40481 w 2829008"/>
              <a:gd name="connsiteY10" fmla="*/ 909447 h 909446"/>
              <a:gd name="connsiteX11" fmla="*/ 0 w 2829008"/>
              <a:gd name="connsiteY11" fmla="*/ 868966 h 909446"/>
              <a:gd name="connsiteX12" fmla="*/ 0 w 2829008"/>
              <a:gd name="connsiteY12" fmla="*/ 40481 h 909446"/>
              <a:gd name="connsiteX13" fmla="*/ 40481 w 2829008"/>
              <a:gd name="connsiteY13" fmla="*/ 0 h 909446"/>
              <a:gd name="connsiteX14" fmla="*/ 2500122 w 2829008"/>
              <a:gd name="connsiteY14" fmla="*/ 0 h 909446"/>
              <a:gd name="connsiteX15" fmla="*/ 2540603 w 2829008"/>
              <a:gd name="connsiteY15" fmla="*/ 40481 h 909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29008" h="909446">
                <a:moveTo>
                  <a:pt x="2540603" y="40481"/>
                </a:moveTo>
                <a:lnTo>
                  <a:pt x="2540603" y="471392"/>
                </a:lnTo>
                <a:cubicBezTo>
                  <a:pt x="2540813" y="480806"/>
                  <a:pt x="2547623" y="488770"/>
                  <a:pt x="2556891" y="490442"/>
                </a:cubicBezTo>
                <a:lnTo>
                  <a:pt x="2819400" y="538067"/>
                </a:lnTo>
                <a:cubicBezTo>
                  <a:pt x="2825725" y="539180"/>
                  <a:pt x="2829944" y="545206"/>
                  <a:pt x="2828830" y="551527"/>
                </a:cubicBezTo>
                <a:cubicBezTo>
                  <a:pt x="2828106" y="555637"/>
                  <a:pt x="2825229" y="559043"/>
                  <a:pt x="2821305" y="560451"/>
                </a:cubicBezTo>
                <a:lnTo>
                  <a:pt x="2553557" y="659416"/>
                </a:lnTo>
                <a:cubicBezTo>
                  <a:pt x="2545594" y="662321"/>
                  <a:pt x="2540375" y="669991"/>
                  <a:pt x="2540603" y="678466"/>
                </a:cubicBezTo>
                <a:lnTo>
                  <a:pt x="2540603" y="868966"/>
                </a:lnTo>
                <a:cubicBezTo>
                  <a:pt x="2540603" y="891321"/>
                  <a:pt x="2522477" y="909447"/>
                  <a:pt x="2500122" y="909447"/>
                </a:cubicBezTo>
                <a:lnTo>
                  <a:pt x="40481" y="909447"/>
                </a:lnTo>
                <a:cubicBezTo>
                  <a:pt x="18126" y="909447"/>
                  <a:pt x="0" y="891321"/>
                  <a:pt x="0" y="868966"/>
                </a:cubicBezTo>
                <a:lnTo>
                  <a:pt x="0" y="40481"/>
                </a:lnTo>
                <a:cubicBezTo>
                  <a:pt x="0" y="18124"/>
                  <a:pt x="18126" y="0"/>
                  <a:pt x="40481" y="0"/>
                </a:cubicBezTo>
                <a:lnTo>
                  <a:pt x="2500122" y="0"/>
                </a:lnTo>
                <a:cubicBezTo>
                  <a:pt x="2522477" y="0"/>
                  <a:pt x="2540603" y="18124"/>
                  <a:pt x="2540603" y="40481"/>
                </a:cubicBezTo>
                <a:close/>
              </a:path>
            </a:pathLst>
          </a:custGeom>
          <a:solidFill>
            <a:schemeClr val="accent4"/>
          </a:solidFill>
          <a:ln w="158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705" tIns="46990" rIns="612140" bIns="45720" numCol="1" spcCol="0" rtlCol="0" fromWordArt="0" anchor="ctr" anchorCtr="0" forceAA="0" compatLnSpc="1">
            <a:noAutofit/>
          </a:bodyPr>
          <a:p>
            <a:pPr lvl="0" algn="l">
              <a:lnSpc>
                <a:spcPct val="130000"/>
              </a:lnSpc>
              <a:buClrTx/>
              <a:buSzTx/>
              <a:buFontTx/>
            </a:pPr>
            <a:r>
              <a:rPr lang="zh-CN" altLang="en-US" sz="1600" kern="0" dirty="0">
                <a:ln>
                  <a:noFill/>
                  <a:prstDash val="sysDot"/>
                </a:ln>
                <a:solidFill>
                  <a:srgbClr val="FFFFFF"/>
                </a:solidFill>
                <a:latin typeface="+mn-ea"/>
                <a:cs typeface="+mn-ea"/>
                <a:sym typeface="+mn-ea"/>
              </a:rPr>
              <a:t>（</a:t>
            </a:r>
            <a:r>
              <a:rPr lang="en-US" altLang="zh-CN" sz="1600" kern="0" dirty="0">
                <a:ln>
                  <a:noFill/>
                  <a:prstDash val="sysDot"/>
                </a:ln>
                <a:solidFill>
                  <a:srgbClr val="FFFFFF"/>
                </a:solidFill>
                <a:latin typeface="+mn-ea"/>
                <a:cs typeface="+mn-ea"/>
                <a:sym typeface="+mn-ea"/>
              </a:rPr>
              <a:t>6</a:t>
            </a:r>
            <a:r>
              <a:rPr lang="zh-CN" altLang="en-US" sz="1600" kern="0" dirty="0">
                <a:ln>
                  <a:noFill/>
                  <a:prstDash val="sysDot"/>
                </a:ln>
                <a:solidFill>
                  <a:srgbClr val="FFFFFF"/>
                </a:solidFill>
                <a:latin typeface="+mn-ea"/>
                <a:cs typeface="+mn-ea"/>
                <a:sym typeface="+mn-ea"/>
              </a:rPr>
              <a:t>）习惯上，宏名用大写字母表示，以便与变量名区别，但也允许用小写字母。</a:t>
            </a:r>
            <a:endParaRPr lang="zh-CN" altLang="en-US" sz="1600" kern="0" dirty="0">
              <a:ln>
                <a:noFill/>
                <a:prstDash val="sysDot"/>
              </a:ln>
              <a:solidFill>
                <a:srgbClr val="FFFFFF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9" name="任意多边形: 形状 19"/>
          <p:cNvSpPr/>
          <p:nvPr>
            <p:custDataLst>
              <p:tags r:id="rId12"/>
            </p:custDataLst>
          </p:nvPr>
        </p:nvSpPr>
        <p:spPr>
          <a:xfrm>
            <a:off x="2363788" y="4129088"/>
            <a:ext cx="3270885" cy="1166495"/>
          </a:xfrm>
          <a:custGeom>
            <a:avLst/>
            <a:gdLst>
              <a:gd name="connsiteX0" fmla="*/ 2316290 w 2482058"/>
              <a:gd name="connsiteY0" fmla="*/ 39434 h 885062"/>
              <a:gd name="connsiteX1" fmla="*/ 2322195 w 2482058"/>
              <a:gd name="connsiteY1" fmla="*/ 281559 h 885062"/>
              <a:gd name="connsiteX2" fmla="*/ 2329529 w 2482058"/>
              <a:gd name="connsiteY2" fmla="*/ 288503 h 885062"/>
              <a:gd name="connsiteX3" fmla="*/ 2334387 w 2482058"/>
              <a:gd name="connsiteY3" fmla="*/ 286417 h 885062"/>
              <a:gd name="connsiteX4" fmla="*/ 2468785 w 2482058"/>
              <a:gd name="connsiteY4" fmla="*/ 149638 h 885062"/>
              <a:gd name="connsiteX5" fmla="*/ 2479548 w 2482058"/>
              <a:gd name="connsiteY5" fmla="*/ 149095 h 885062"/>
              <a:gd name="connsiteX6" fmla="*/ 2481072 w 2482058"/>
              <a:gd name="connsiteY6" fmla="*/ 158496 h 885062"/>
              <a:gd name="connsiteX7" fmla="*/ 2333054 w 2482058"/>
              <a:gd name="connsiteY7" fmla="*/ 449485 h 885062"/>
              <a:gd name="connsiteX8" fmla="*/ 2322195 w 2482058"/>
              <a:gd name="connsiteY8" fmla="*/ 493014 h 885062"/>
              <a:gd name="connsiteX9" fmla="*/ 2316004 w 2482058"/>
              <a:gd name="connsiteY9" fmla="*/ 845439 h 885062"/>
              <a:gd name="connsiteX10" fmla="*/ 2275523 w 2482058"/>
              <a:gd name="connsiteY10" fmla="*/ 885063 h 885062"/>
              <a:gd name="connsiteX11" fmla="*/ 40481 w 2482058"/>
              <a:gd name="connsiteY11" fmla="*/ 885063 h 885062"/>
              <a:gd name="connsiteX12" fmla="*/ 0 w 2482058"/>
              <a:gd name="connsiteY12" fmla="*/ 844582 h 885062"/>
              <a:gd name="connsiteX13" fmla="*/ 0 w 2482058"/>
              <a:gd name="connsiteY13" fmla="*/ 40386 h 885062"/>
              <a:gd name="connsiteX14" fmla="*/ 40481 w 2482058"/>
              <a:gd name="connsiteY14" fmla="*/ 0 h 885062"/>
              <a:gd name="connsiteX15" fmla="*/ 2275808 w 2482058"/>
              <a:gd name="connsiteY15" fmla="*/ 0 h 885062"/>
              <a:gd name="connsiteX16" fmla="*/ 2316290 w 2482058"/>
              <a:gd name="connsiteY16" fmla="*/ 39434 h 885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482058" h="885062">
                <a:moveTo>
                  <a:pt x="2316290" y="39434"/>
                </a:moveTo>
                <a:lnTo>
                  <a:pt x="2322195" y="281559"/>
                </a:lnTo>
                <a:cubicBezTo>
                  <a:pt x="2322300" y="285502"/>
                  <a:pt x="2325586" y="288617"/>
                  <a:pt x="2329529" y="288503"/>
                </a:cubicBezTo>
                <a:cubicBezTo>
                  <a:pt x="2331358" y="288455"/>
                  <a:pt x="2333092" y="287712"/>
                  <a:pt x="2334387" y="286417"/>
                </a:cubicBezTo>
                <a:lnTo>
                  <a:pt x="2468785" y="149638"/>
                </a:lnTo>
                <a:cubicBezTo>
                  <a:pt x="2471604" y="146514"/>
                  <a:pt x="2476424" y="146275"/>
                  <a:pt x="2479548" y="149095"/>
                </a:cubicBezTo>
                <a:cubicBezTo>
                  <a:pt x="2482196" y="151486"/>
                  <a:pt x="2482825" y="155391"/>
                  <a:pt x="2481072" y="158496"/>
                </a:cubicBezTo>
                <a:lnTo>
                  <a:pt x="2333054" y="449485"/>
                </a:lnTo>
                <a:cubicBezTo>
                  <a:pt x="2326196" y="462991"/>
                  <a:pt x="2322481" y="477869"/>
                  <a:pt x="2322195" y="493014"/>
                </a:cubicBezTo>
                <a:lnTo>
                  <a:pt x="2316004" y="845439"/>
                </a:lnTo>
                <a:cubicBezTo>
                  <a:pt x="2315537" y="867461"/>
                  <a:pt x="2297544" y="885073"/>
                  <a:pt x="2275523" y="885063"/>
                </a:cubicBezTo>
                <a:lnTo>
                  <a:pt x="40481" y="885063"/>
                </a:lnTo>
                <a:cubicBezTo>
                  <a:pt x="18126" y="885063"/>
                  <a:pt x="0" y="866937"/>
                  <a:pt x="0" y="844582"/>
                </a:cubicBezTo>
                <a:lnTo>
                  <a:pt x="0" y="40386"/>
                </a:lnTo>
                <a:cubicBezTo>
                  <a:pt x="57" y="18069"/>
                  <a:pt x="18164" y="0"/>
                  <a:pt x="40481" y="0"/>
                </a:cubicBezTo>
                <a:lnTo>
                  <a:pt x="2275808" y="0"/>
                </a:lnTo>
                <a:cubicBezTo>
                  <a:pt x="2297763" y="-10"/>
                  <a:pt x="2315718" y="17488"/>
                  <a:pt x="2316290" y="39434"/>
                </a:cubicBezTo>
                <a:close/>
              </a:path>
            </a:pathLst>
          </a:custGeom>
          <a:solidFill>
            <a:schemeClr val="accent3"/>
          </a:solidFill>
          <a:ln w="158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705" tIns="46990" rIns="504190" bIns="45720" numCol="1" spcCol="0" rtlCol="0" fromWordArt="0" anchor="ctr" anchorCtr="0" forceAA="0" compatLnSpc="1">
            <a:noAutofit/>
          </a:bodyPr>
          <a:p>
            <a:pPr lvl="0" algn="l">
              <a:lnSpc>
                <a:spcPct val="130000"/>
              </a:lnSpc>
              <a:buClrTx/>
              <a:buSzTx/>
              <a:buFontTx/>
            </a:pPr>
            <a:r>
              <a:rPr lang="zh-CN" altLang="en-US" sz="1600" kern="0" dirty="0">
                <a:ln>
                  <a:noFill/>
                  <a:prstDash val="sysDot"/>
                </a:ln>
                <a:solidFill>
                  <a:srgbClr val="FFFFFF"/>
                </a:solidFill>
                <a:latin typeface="+mn-ea"/>
                <a:cs typeface="+mn-ea"/>
                <a:sym typeface="+mn-ea"/>
              </a:rPr>
              <a:t>（</a:t>
            </a:r>
            <a:r>
              <a:rPr lang="en-US" altLang="zh-CN" sz="1600" kern="0" dirty="0">
                <a:ln>
                  <a:noFill/>
                  <a:prstDash val="sysDot"/>
                </a:ln>
                <a:solidFill>
                  <a:srgbClr val="FFFFFF"/>
                </a:solidFill>
                <a:latin typeface="+mn-ea"/>
                <a:cs typeface="+mn-ea"/>
                <a:sym typeface="+mn-ea"/>
              </a:rPr>
              <a:t>5</a:t>
            </a:r>
            <a:r>
              <a:rPr lang="zh-CN" altLang="en-US" sz="1600" kern="0" dirty="0">
                <a:ln>
                  <a:noFill/>
                  <a:prstDash val="sysDot"/>
                </a:ln>
                <a:solidFill>
                  <a:srgbClr val="FFFFFF"/>
                </a:solidFill>
                <a:latin typeface="+mn-ea"/>
                <a:cs typeface="+mn-ea"/>
                <a:sym typeface="+mn-ea"/>
              </a:rPr>
              <a:t>）宏名若在源程序中用引号括起来，则预处理程序不对其做宏代换。</a:t>
            </a:r>
            <a:endParaRPr lang="zh-CN" altLang="en-US" sz="1600" kern="0" dirty="0">
              <a:ln>
                <a:noFill/>
                <a:prstDash val="sysDot"/>
              </a:ln>
              <a:solidFill>
                <a:srgbClr val="FFFFFF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17" name="任意多边形: 形状 17"/>
          <p:cNvSpPr/>
          <p:nvPr>
            <p:custDataLst>
              <p:tags r:id="rId13"/>
            </p:custDataLst>
          </p:nvPr>
        </p:nvSpPr>
        <p:spPr>
          <a:xfrm flipH="1">
            <a:off x="6816408" y="1351598"/>
            <a:ext cx="3057525" cy="1336040"/>
          </a:xfrm>
          <a:custGeom>
            <a:avLst/>
            <a:gdLst>
              <a:gd name="connsiteX0" fmla="*/ 2320957 w 2320957"/>
              <a:gd name="connsiteY0" fmla="*/ 40386 h 1013896"/>
              <a:gd name="connsiteX1" fmla="*/ 2320957 w 2320957"/>
              <a:gd name="connsiteY1" fmla="*/ 821436 h 1013896"/>
              <a:gd name="connsiteX2" fmla="*/ 2280667 w 2320957"/>
              <a:gd name="connsiteY2" fmla="*/ 861917 h 1013896"/>
              <a:gd name="connsiteX3" fmla="*/ 2280571 w 2320957"/>
              <a:gd name="connsiteY3" fmla="*/ 861917 h 1013896"/>
              <a:gd name="connsiteX4" fmla="*/ 2119694 w 2320957"/>
              <a:gd name="connsiteY4" fmla="*/ 861917 h 1013896"/>
              <a:gd name="connsiteX5" fmla="*/ 2109131 w 2320957"/>
              <a:gd name="connsiteY5" fmla="*/ 872306 h 1013896"/>
              <a:gd name="connsiteX6" fmla="*/ 2110645 w 2320957"/>
              <a:gd name="connsiteY6" fmla="*/ 877824 h 1013896"/>
              <a:gd name="connsiteX7" fmla="*/ 2181607 w 2320957"/>
              <a:gd name="connsiteY7" fmla="*/ 996220 h 1013896"/>
              <a:gd name="connsiteX8" fmla="*/ 2177482 w 2320957"/>
              <a:gd name="connsiteY8" fmla="*/ 1012269 h 1013896"/>
              <a:gd name="connsiteX9" fmla="*/ 2167224 w 2320957"/>
              <a:gd name="connsiteY9" fmla="*/ 1013079 h 1013896"/>
              <a:gd name="connsiteX10" fmla="*/ 1808608 w 2320957"/>
              <a:gd name="connsiteY10" fmla="*/ 870204 h 1013896"/>
              <a:gd name="connsiteX11" fmla="*/ 1766888 w 2320957"/>
              <a:gd name="connsiteY11" fmla="*/ 862203 h 1013896"/>
              <a:gd name="connsiteX12" fmla="*/ 40386 w 2320957"/>
              <a:gd name="connsiteY12" fmla="*/ 862203 h 1013896"/>
              <a:gd name="connsiteX13" fmla="*/ 0 w 2320957"/>
              <a:gd name="connsiteY13" fmla="*/ 821817 h 1013896"/>
              <a:gd name="connsiteX14" fmla="*/ 0 w 2320957"/>
              <a:gd name="connsiteY14" fmla="*/ 821627 h 1013896"/>
              <a:gd name="connsiteX15" fmla="*/ 0 w 2320957"/>
              <a:gd name="connsiteY15" fmla="*/ 40386 h 1013896"/>
              <a:gd name="connsiteX16" fmla="*/ 40386 w 2320957"/>
              <a:gd name="connsiteY16" fmla="*/ 0 h 1013896"/>
              <a:gd name="connsiteX17" fmla="*/ 2280571 w 2320957"/>
              <a:gd name="connsiteY17" fmla="*/ 0 h 1013896"/>
              <a:gd name="connsiteX18" fmla="*/ 2320957 w 2320957"/>
              <a:gd name="connsiteY18" fmla="*/ 40386 h 1013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320957" h="1013896">
                <a:moveTo>
                  <a:pt x="2320957" y="40386"/>
                </a:moveTo>
                <a:lnTo>
                  <a:pt x="2320957" y="821436"/>
                </a:lnTo>
                <a:cubicBezTo>
                  <a:pt x="2321015" y="843741"/>
                  <a:pt x="2302974" y="861865"/>
                  <a:pt x="2280667" y="861917"/>
                </a:cubicBezTo>
                <a:cubicBezTo>
                  <a:pt x="2280638" y="861917"/>
                  <a:pt x="2280600" y="861917"/>
                  <a:pt x="2280571" y="861917"/>
                </a:cubicBezTo>
                <a:lnTo>
                  <a:pt x="2119694" y="861917"/>
                </a:lnTo>
                <a:cubicBezTo>
                  <a:pt x="2113912" y="861869"/>
                  <a:pt x="2109178" y="866520"/>
                  <a:pt x="2109131" y="872306"/>
                </a:cubicBezTo>
                <a:cubicBezTo>
                  <a:pt x="2109112" y="874251"/>
                  <a:pt x="2109636" y="876161"/>
                  <a:pt x="2110645" y="877824"/>
                </a:cubicBezTo>
                <a:lnTo>
                  <a:pt x="2181607" y="996220"/>
                </a:lnTo>
                <a:cubicBezTo>
                  <a:pt x="2184902" y="1001792"/>
                  <a:pt x="2183054" y="1008974"/>
                  <a:pt x="2177482" y="1012269"/>
                </a:cubicBezTo>
                <a:cubicBezTo>
                  <a:pt x="2174368" y="1014108"/>
                  <a:pt x="2170586" y="1014403"/>
                  <a:pt x="2167224" y="1013079"/>
                </a:cubicBezTo>
                <a:lnTo>
                  <a:pt x="1808608" y="870204"/>
                </a:lnTo>
                <a:cubicBezTo>
                  <a:pt x="1795330" y="864939"/>
                  <a:pt x="1781175" y="862224"/>
                  <a:pt x="1766888" y="862203"/>
                </a:cubicBezTo>
                <a:lnTo>
                  <a:pt x="40386" y="862203"/>
                </a:lnTo>
                <a:cubicBezTo>
                  <a:pt x="18082" y="862203"/>
                  <a:pt x="0" y="844122"/>
                  <a:pt x="0" y="821817"/>
                </a:cubicBezTo>
                <a:cubicBezTo>
                  <a:pt x="0" y="821754"/>
                  <a:pt x="0" y="821690"/>
                  <a:pt x="0" y="821627"/>
                </a:cubicBezTo>
                <a:lnTo>
                  <a:pt x="0" y="40386"/>
                </a:lnTo>
                <a:cubicBezTo>
                  <a:pt x="0" y="18081"/>
                  <a:pt x="18082" y="0"/>
                  <a:pt x="40386" y="0"/>
                </a:cubicBezTo>
                <a:lnTo>
                  <a:pt x="2280571" y="0"/>
                </a:lnTo>
                <a:cubicBezTo>
                  <a:pt x="2302879" y="0"/>
                  <a:pt x="2320957" y="18081"/>
                  <a:pt x="2320957" y="4038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705" tIns="45720" rIns="71755" bIns="396240" numCol="1" spcCol="0" rtlCol="0" fromWordArt="0" anchor="ctr" anchorCtr="0" forceAA="0" compatLnSpc="1">
            <a:noAutofit/>
          </a:bodyPr>
          <a:p>
            <a:pPr lvl="0" algn="l">
              <a:lnSpc>
                <a:spcPct val="130000"/>
              </a:lnSpc>
              <a:buClrTx/>
              <a:buSzTx/>
              <a:buFontTx/>
            </a:pPr>
            <a:r>
              <a:rPr lang="zh-CN" altLang="en-US" sz="1600" kern="0" dirty="0">
                <a:ln>
                  <a:noFill/>
                  <a:prstDash val="sysDot"/>
                </a:ln>
                <a:solidFill>
                  <a:srgbClr val="FFFFFF"/>
                </a:solidFill>
                <a:latin typeface="+mn-ea"/>
                <a:cs typeface="+mn-ea"/>
                <a:sym typeface="+mn-ea"/>
              </a:rPr>
              <a:t>（</a:t>
            </a:r>
            <a:r>
              <a:rPr lang="en-US" altLang="zh-CN" sz="1600" kern="0" dirty="0">
                <a:ln>
                  <a:noFill/>
                  <a:prstDash val="sysDot"/>
                </a:ln>
                <a:solidFill>
                  <a:srgbClr val="FFFFFF"/>
                </a:solidFill>
                <a:latin typeface="+mn-ea"/>
                <a:cs typeface="+mn-ea"/>
                <a:sym typeface="+mn-ea"/>
              </a:rPr>
              <a:t>2</a:t>
            </a:r>
            <a:r>
              <a:rPr lang="zh-CN" altLang="en-US" sz="1600" kern="0" dirty="0">
                <a:ln>
                  <a:noFill/>
                  <a:prstDash val="sysDot"/>
                </a:ln>
                <a:solidFill>
                  <a:srgbClr val="FFFFFF"/>
                </a:solidFill>
                <a:latin typeface="+mn-ea"/>
                <a:cs typeface="+mn-ea"/>
                <a:sym typeface="+mn-ea"/>
              </a:rPr>
              <a:t>）宏定义不是说明语句，在行末不必加分号，若加了分号，则连分号一起被置换。</a:t>
            </a:r>
            <a:endParaRPr lang="zh-CN" altLang="en-US" sz="1600" kern="0" dirty="0">
              <a:ln>
                <a:noFill/>
                <a:prstDash val="sysDot"/>
              </a:ln>
              <a:solidFill>
                <a:srgbClr val="FFFFFF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10" name="任意多边形: 形状 18"/>
          <p:cNvSpPr/>
          <p:nvPr>
            <p:custDataLst>
              <p:tags r:id="rId14"/>
            </p:custDataLst>
          </p:nvPr>
        </p:nvSpPr>
        <p:spPr>
          <a:xfrm flipH="1">
            <a:off x="7173595" y="2682240"/>
            <a:ext cx="3727450" cy="1290955"/>
          </a:xfrm>
          <a:custGeom>
            <a:avLst/>
            <a:gdLst>
              <a:gd name="connsiteX0" fmla="*/ 2540603 w 2829008"/>
              <a:gd name="connsiteY0" fmla="*/ 40481 h 909446"/>
              <a:gd name="connsiteX1" fmla="*/ 2540603 w 2829008"/>
              <a:gd name="connsiteY1" fmla="*/ 471392 h 909446"/>
              <a:gd name="connsiteX2" fmla="*/ 2556891 w 2829008"/>
              <a:gd name="connsiteY2" fmla="*/ 490442 h 909446"/>
              <a:gd name="connsiteX3" fmla="*/ 2819400 w 2829008"/>
              <a:gd name="connsiteY3" fmla="*/ 538067 h 909446"/>
              <a:gd name="connsiteX4" fmla="*/ 2828830 w 2829008"/>
              <a:gd name="connsiteY4" fmla="*/ 551527 h 909446"/>
              <a:gd name="connsiteX5" fmla="*/ 2821305 w 2829008"/>
              <a:gd name="connsiteY5" fmla="*/ 560451 h 909446"/>
              <a:gd name="connsiteX6" fmla="*/ 2553557 w 2829008"/>
              <a:gd name="connsiteY6" fmla="*/ 659416 h 909446"/>
              <a:gd name="connsiteX7" fmla="*/ 2540603 w 2829008"/>
              <a:gd name="connsiteY7" fmla="*/ 678466 h 909446"/>
              <a:gd name="connsiteX8" fmla="*/ 2540603 w 2829008"/>
              <a:gd name="connsiteY8" fmla="*/ 868966 h 909446"/>
              <a:gd name="connsiteX9" fmla="*/ 2500122 w 2829008"/>
              <a:gd name="connsiteY9" fmla="*/ 909447 h 909446"/>
              <a:gd name="connsiteX10" fmla="*/ 40481 w 2829008"/>
              <a:gd name="connsiteY10" fmla="*/ 909447 h 909446"/>
              <a:gd name="connsiteX11" fmla="*/ 0 w 2829008"/>
              <a:gd name="connsiteY11" fmla="*/ 868966 h 909446"/>
              <a:gd name="connsiteX12" fmla="*/ 0 w 2829008"/>
              <a:gd name="connsiteY12" fmla="*/ 40481 h 909446"/>
              <a:gd name="connsiteX13" fmla="*/ 40481 w 2829008"/>
              <a:gd name="connsiteY13" fmla="*/ 0 h 909446"/>
              <a:gd name="connsiteX14" fmla="*/ 2500122 w 2829008"/>
              <a:gd name="connsiteY14" fmla="*/ 0 h 909446"/>
              <a:gd name="connsiteX15" fmla="*/ 2540603 w 2829008"/>
              <a:gd name="connsiteY15" fmla="*/ 40481 h 909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29008" h="909446">
                <a:moveTo>
                  <a:pt x="2540603" y="40481"/>
                </a:moveTo>
                <a:lnTo>
                  <a:pt x="2540603" y="471392"/>
                </a:lnTo>
                <a:cubicBezTo>
                  <a:pt x="2540813" y="480806"/>
                  <a:pt x="2547623" y="488770"/>
                  <a:pt x="2556891" y="490442"/>
                </a:cubicBezTo>
                <a:lnTo>
                  <a:pt x="2819400" y="538067"/>
                </a:lnTo>
                <a:cubicBezTo>
                  <a:pt x="2825725" y="539180"/>
                  <a:pt x="2829944" y="545206"/>
                  <a:pt x="2828830" y="551527"/>
                </a:cubicBezTo>
                <a:cubicBezTo>
                  <a:pt x="2828106" y="555637"/>
                  <a:pt x="2825229" y="559043"/>
                  <a:pt x="2821305" y="560451"/>
                </a:cubicBezTo>
                <a:lnTo>
                  <a:pt x="2553557" y="659416"/>
                </a:lnTo>
                <a:cubicBezTo>
                  <a:pt x="2545594" y="662321"/>
                  <a:pt x="2540375" y="669991"/>
                  <a:pt x="2540603" y="678466"/>
                </a:cubicBezTo>
                <a:lnTo>
                  <a:pt x="2540603" y="868966"/>
                </a:lnTo>
                <a:cubicBezTo>
                  <a:pt x="2540603" y="891321"/>
                  <a:pt x="2522477" y="909447"/>
                  <a:pt x="2500122" y="909447"/>
                </a:cubicBezTo>
                <a:lnTo>
                  <a:pt x="40481" y="909447"/>
                </a:lnTo>
                <a:cubicBezTo>
                  <a:pt x="18126" y="909447"/>
                  <a:pt x="0" y="891321"/>
                  <a:pt x="0" y="868966"/>
                </a:cubicBezTo>
                <a:lnTo>
                  <a:pt x="0" y="40481"/>
                </a:lnTo>
                <a:cubicBezTo>
                  <a:pt x="0" y="18124"/>
                  <a:pt x="18126" y="0"/>
                  <a:pt x="40481" y="0"/>
                </a:cubicBezTo>
                <a:lnTo>
                  <a:pt x="2500122" y="0"/>
                </a:lnTo>
                <a:cubicBezTo>
                  <a:pt x="2522477" y="0"/>
                  <a:pt x="2540603" y="18124"/>
                  <a:pt x="2540603" y="40481"/>
                </a:cubicBezTo>
                <a:close/>
              </a:path>
            </a:pathLst>
          </a:custGeom>
          <a:solidFill>
            <a:schemeClr val="accent3"/>
          </a:solidFill>
          <a:ln w="158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12140" tIns="46990" rIns="179705" bIns="45720" numCol="1" spcCol="0" rtlCol="0" fromWordArt="0" anchor="ctr" anchorCtr="0" forceAA="0" compatLnSpc="1">
            <a:noAutofit/>
          </a:bodyPr>
          <a:p>
            <a:pPr lvl="0" algn="l">
              <a:lnSpc>
                <a:spcPct val="130000"/>
              </a:lnSpc>
              <a:buClrTx/>
              <a:buSzTx/>
              <a:buFontTx/>
            </a:pPr>
            <a:r>
              <a:rPr lang="zh-CN" altLang="en-US" sz="1600" kern="0" dirty="0">
                <a:ln>
                  <a:noFill/>
                  <a:prstDash val="sysDot"/>
                </a:ln>
                <a:solidFill>
                  <a:srgbClr val="FFFFFF"/>
                </a:solidFill>
                <a:latin typeface="+mn-ea"/>
                <a:cs typeface="+mn-ea"/>
                <a:sym typeface="+mn-ea"/>
              </a:rPr>
              <a:t>（</a:t>
            </a:r>
            <a:r>
              <a:rPr lang="en-US" altLang="zh-CN" sz="1600" kern="0" dirty="0">
                <a:ln>
                  <a:noFill/>
                  <a:prstDash val="sysDot"/>
                </a:ln>
                <a:solidFill>
                  <a:srgbClr val="FFFFFF"/>
                </a:solidFill>
                <a:latin typeface="+mn-ea"/>
                <a:cs typeface="+mn-ea"/>
                <a:sym typeface="+mn-ea"/>
              </a:rPr>
              <a:t>3</a:t>
            </a:r>
            <a:r>
              <a:rPr lang="zh-CN" altLang="en-US" sz="1600" kern="0" dirty="0">
                <a:ln>
                  <a:noFill/>
                  <a:prstDash val="sysDot"/>
                </a:ln>
                <a:solidFill>
                  <a:srgbClr val="FFFFFF"/>
                </a:solidFill>
                <a:latin typeface="+mn-ea"/>
                <a:cs typeface="+mn-ea"/>
                <a:sym typeface="+mn-ea"/>
              </a:rPr>
              <a:t>）宏定义必须写在函数之外，其作用域为从宏定义命令起到源程序结束。如果要终止作用域可使用</a:t>
            </a:r>
            <a:r>
              <a:rPr lang="en-US" altLang="zh-CN" sz="1600" kern="0" dirty="0">
                <a:ln>
                  <a:noFill/>
                  <a:prstDash val="sysDot"/>
                </a:ln>
                <a:solidFill>
                  <a:srgbClr val="FFFFFF"/>
                </a:solidFill>
                <a:latin typeface="+mn-ea"/>
                <a:cs typeface="+mn-ea"/>
                <a:sym typeface="+mn-ea"/>
              </a:rPr>
              <a:t> #undef </a:t>
            </a:r>
            <a:r>
              <a:rPr lang="zh-CN" altLang="en-US" sz="1600" kern="0" dirty="0">
                <a:ln>
                  <a:noFill/>
                  <a:prstDash val="sysDot"/>
                </a:ln>
                <a:solidFill>
                  <a:srgbClr val="FFFFFF"/>
                </a:solidFill>
                <a:latin typeface="+mn-ea"/>
                <a:cs typeface="+mn-ea"/>
                <a:sym typeface="+mn-ea"/>
              </a:rPr>
              <a:t>命令。</a:t>
            </a:r>
            <a:endParaRPr lang="zh-CN" altLang="en-US" sz="1600" kern="0" dirty="0">
              <a:ln>
                <a:noFill/>
                <a:prstDash val="sysDot"/>
              </a:ln>
              <a:solidFill>
                <a:srgbClr val="FFFFFF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27" name="任意多边形: 形状 19"/>
          <p:cNvSpPr/>
          <p:nvPr>
            <p:custDataLst>
              <p:tags r:id="rId15"/>
            </p:custDataLst>
          </p:nvPr>
        </p:nvSpPr>
        <p:spPr>
          <a:xfrm flipH="1">
            <a:off x="6346190" y="4129405"/>
            <a:ext cx="3726815" cy="1336675"/>
          </a:xfrm>
          <a:custGeom>
            <a:avLst/>
            <a:gdLst>
              <a:gd name="connsiteX0" fmla="*/ 2316290 w 2482058"/>
              <a:gd name="connsiteY0" fmla="*/ 39434 h 885062"/>
              <a:gd name="connsiteX1" fmla="*/ 2322195 w 2482058"/>
              <a:gd name="connsiteY1" fmla="*/ 281559 h 885062"/>
              <a:gd name="connsiteX2" fmla="*/ 2329529 w 2482058"/>
              <a:gd name="connsiteY2" fmla="*/ 288503 h 885062"/>
              <a:gd name="connsiteX3" fmla="*/ 2334387 w 2482058"/>
              <a:gd name="connsiteY3" fmla="*/ 286417 h 885062"/>
              <a:gd name="connsiteX4" fmla="*/ 2468785 w 2482058"/>
              <a:gd name="connsiteY4" fmla="*/ 149638 h 885062"/>
              <a:gd name="connsiteX5" fmla="*/ 2479548 w 2482058"/>
              <a:gd name="connsiteY5" fmla="*/ 149095 h 885062"/>
              <a:gd name="connsiteX6" fmla="*/ 2481072 w 2482058"/>
              <a:gd name="connsiteY6" fmla="*/ 158496 h 885062"/>
              <a:gd name="connsiteX7" fmla="*/ 2333054 w 2482058"/>
              <a:gd name="connsiteY7" fmla="*/ 449485 h 885062"/>
              <a:gd name="connsiteX8" fmla="*/ 2322195 w 2482058"/>
              <a:gd name="connsiteY8" fmla="*/ 493014 h 885062"/>
              <a:gd name="connsiteX9" fmla="*/ 2316004 w 2482058"/>
              <a:gd name="connsiteY9" fmla="*/ 845439 h 885062"/>
              <a:gd name="connsiteX10" fmla="*/ 2275523 w 2482058"/>
              <a:gd name="connsiteY10" fmla="*/ 885063 h 885062"/>
              <a:gd name="connsiteX11" fmla="*/ 40481 w 2482058"/>
              <a:gd name="connsiteY11" fmla="*/ 885063 h 885062"/>
              <a:gd name="connsiteX12" fmla="*/ 0 w 2482058"/>
              <a:gd name="connsiteY12" fmla="*/ 844582 h 885062"/>
              <a:gd name="connsiteX13" fmla="*/ 0 w 2482058"/>
              <a:gd name="connsiteY13" fmla="*/ 40386 h 885062"/>
              <a:gd name="connsiteX14" fmla="*/ 40481 w 2482058"/>
              <a:gd name="connsiteY14" fmla="*/ 0 h 885062"/>
              <a:gd name="connsiteX15" fmla="*/ 2275808 w 2482058"/>
              <a:gd name="connsiteY15" fmla="*/ 0 h 885062"/>
              <a:gd name="connsiteX16" fmla="*/ 2316290 w 2482058"/>
              <a:gd name="connsiteY16" fmla="*/ 39434 h 885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482058" h="885062">
                <a:moveTo>
                  <a:pt x="2316290" y="39434"/>
                </a:moveTo>
                <a:lnTo>
                  <a:pt x="2322195" y="281559"/>
                </a:lnTo>
                <a:cubicBezTo>
                  <a:pt x="2322300" y="285502"/>
                  <a:pt x="2325586" y="288617"/>
                  <a:pt x="2329529" y="288503"/>
                </a:cubicBezTo>
                <a:cubicBezTo>
                  <a:pt x="2331358" y="288455"/>
                  <a:pt x="2333092" y="287712"/>
                  <a:pt x="2334387" y="286417"/>
                </a:cubicBezTo>
                <a:lnTo>
                  <a:pt x="2468785" y="149638"/>
                </a:lnTo>
                <a:cubicBezTo>
                  <a:pt x="2471604" y="146514"/>
                  <a:pt x="2476424" y="146275"/>
                  <a:pt x="2479548" y="149095"/>
                </a:cubicBezTo>
                <a:cubicBezTo>
                  <a:pt x="2482196" y="151486"/>
                  <a:pt x="2482825" y="155391"/>
                  <a:pt x="2481072" y="158496"/>
                </a:cubicBezTo>
                <a:lnTo>
                  <a:pt x="2333054" y="449485"/>
                </a:lnTo>
                <a:cubicBezTo>
                  <a:pt x="2326196" y="462991"/>
                  <a:pt x="2322481" y="477869"/>
                  <a:pt x="2322195" y="493014"/>
                </a:cubicBezTo>
                <a:lnTo>
                  <a:pt x="2316004" y="845439"/>
                </a:lnTo>
                <a:cubicBezTo>
                  <a:pt x="2315537" y="867461"/>
                  <a:pt x="2297544" y="885073"/>
                  <a:pt x="2275523" y="885063"/>
                </a:cubicBezTo>
                <a:lnTo>
                  <a:pt x="40481" y="885063"/>
                </a:lnTo>
                <a:cubicBezTo>
                  <a:pt x="18126" y="885063"/>
                  <a:pt x="0" y="866937"/>
                  <a:pt x="0" y="844582"/>
                </a:cubicBezTo>
                <a:lnTo>
                  <a:pt x="0" y="40386"/>
                </a:lnTo>
                <a:cubicBezTo>
                  <a:pt x="57" y="18069"/>
                  <a:pt x="18164" y="0"/>
                  <a:pt x="40481" y="0"/>
                </a:cubicBezTo>
                <a:lnTo>
                  <a:pt x="2275808" y="0"/>
                </a:lnTo>
                <a:cubicBezTo>
                  <a:pt x="2297763" y="-10"/>
                  <a:pt x="2315718" y="17488"/>
                  <a:pt x="2316290" y="39434"/>
                </a:cubicBezTo>
                <a:close/>
              </a:path>
            </a:pathLst>
          </a:custGeom>
          <a:solidFill>
            <a:schemeClr val="accent4"/>
          </a:solidFill>
          <a:ln w="158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04190" tIns="46990" rIns="179705" bIns="45720" numCol="1" spcCol="0" rtlCol="0" fromWordArt="0" anchor="ctr" anchorCtr="0" forceAA="0" compatLnSpc="1">
            <a:noAutofit/>
          </a:bodyPr>
          <a:p>
            <a:pPr lvl="0" algn="l">
              <a:lnSpc>
                <a:spcPct val="130000"/>
              </a:lnSpc>
              <a:buClrTx/>
              <a:buSzTx/>
              <a:buFontTx/>
            </a:pPr>
            <a:r>
              <a:rPr lang="zh-CN" altLang="en-US" sz="1600" kern="0" dirty="0">
                <a:ln>
                  <a:noFill/>
                  <a:prstDash val="sysDot"/>
                </a:ln>
                <a:solidFill>
                  <a:srgbClr val="FFFFFF"/>
                </a:solidFill>
                <a:latin typeface="+mn-ea"/>
                <a:cs typeface="+mn-ea"/>
                <a:sym typeface="+mn-ea"/>
              </a:rPr>
              <a:t>（</a:t>
            </a:r>
            <a:r>
              <a:rPr lang="en-US" altLang="zh-CN" sz="1600" kern="0" dirty="0">
                <a:ln>
                  <a:noFill/>
                  <a:prstDash val="sysDot"/>
                </a:ln>
                <a:solidFill>
                  <a:srgbClr val="FFFFFF"/>
                </a:solidFill>
                <a:latin typeface="+mn-ea"/>
                <a:cs typeface="+mn-ea"/>
                <a:sym typeface="+mn-ea"/>
              </a:rPr>
              <a:t>4</a:t>
            </a:r>
            <a:r>
              <a:rPr lang="zh-CN" altLang="en-US" sz="1600" kern="0" dirty="0">
                <a:ln>
                  <a:noFill/>
                  <a:prstDash val="sysDot"/>
                </a:ln>
                <a:solidFill>
                  <a:srgbClr val="FFFFFF"/>
                </a:solidFill>
                <a:latin typeface="+mn-ea"/>
                <a:cs typeface="+mn-ea"/>
                <a:sym typeface="+mn-ea"/>
              </a:rPr>
              <a:t>）宏定义允许嵌套，在宏定义的字符串中可以使用已经定义的宏名。在宏展开时由预处理程序层层代换。</a:t>
            </a:r>
            <a:endParaRPr lang="zh-CN" altLang="en-US" sz="1600" kern="0" dirty="0">
              <a:ln>
                <a:noFill/>
                <a:prstDash val="sysDot"/>
              </a:ln>
              <a:solidFill>
                <a:srgbClr val="FFFFFF"/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1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VCG21136757013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2" name="图片 1" descr="VCG2113675698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52" name="稻壳儿：耗崽 2"/>
          <p:cNvSpPr/>
          <p:nvPr>
            <p:custDataLst>
              <p:tags r:id="rId7"/>
            </p:custDataLst>
          </p:nvPr>
        </p:nvSpPr>
        <p:spPr>
          <a:xfrm>
            <a:off x="1376680" y="1323975"/>
            <a:ext cx="9155430" cy="4189095"/>
          </a:xfrm>
          <a:prstGeom prst="rect">
            <a:avLst/>
          </a:prstGeom>
          <a:effectLst>
            <a:softEdge rad="50800"/>
          </a:effectLst>
        </p:spPr>
        <p:style>
          <a:lnRef idx="0">
            <a:srgbClr val="FFFFFF"/>
          </a:lnRef>
          <a:fillRef idx="1">
            <a:schemeClr val="accent3"/>
          </a:fillRef>
          <a:effectRef idx="0">
            <a:srgbClr val="FFFFFF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sp>
        <p:nvSpPr>
          <p:cNvPr id="20491" name="稻壳儿：耗崽 3-2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738630" y="1324610"/>
            <a:ext cx="8465185" cy="4010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3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二、带参数的宏定义</a:t>
            </a:r>
            <a:endParaRPr lang="zh-CN" altLang="en-US" sz="3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C 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语言中允许宏带有参数。在宏定义中的参数称为形式参数，在宏调用中的参数称为实际参数。对带参数的宏，在调用中不仅要宏展开，而且要用实参去代换形参。</a:t>
            </a:r>
            <a:endParaRPr lang="zh-CN" altLang="en-US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带参数宏定义的一般形式为：</a:t>
            </a:r>
            <a:endParaRPr lang="zh-CN" altLang="en-US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#define 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宏名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( 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形参表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) 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字符串</a:t>
            </a:r>
            <a:endParaRPr lang="zh-CN" altLang="en-US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例如：</a:t>
            </a:r>
            <a:endParaRPr lang="zh-CN" altLang="en-US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#define AREA(R) 3.14*R*R</a:t>
            </a:r>
            <a:endParaRPr lang="en-US" altLang="zh-CN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#define SUM(X,Y) X+Y</a:t>
            </a:r>
            <a:endParaRPr lang="en-US" altLang="zh-CN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带参数宏调用的一般形式为：</a:t>
            </a:r>
            <a:endParaRPr lang="zh-CN" altLang="en-US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宏名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( 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实参表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);</a:t>
            </a:r>
            <a:endParaRPr lang="en-US" altLang="zh-CN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VCG21136757013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2" name="图片 1" descr="VCG2113675698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32" name="稻壳儿：耗崽 1-24"/>
          <p:cNvSpPr txBox="1"/>
          <p:nvPr/>
        </p:nvSpPr>
        <p:spPr>
          <a:xfrm>
            <a:off x="1061085" y="641350"/>
            <a:ext cx="10069195" cy="553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汉仪中黑 简" panose="00020600040101010101" charset="-122"/>
                <a:ea typeface="汉仪中黑 简" panose="00020600040101010101" charset="-122"/>
                <a:cs typeface="汉仪中黑S" panose="00020600040101010101" pitchFamily="18" charset="-122"/>
                <a:sym typeface="汉仪中黑S" panose="00020600040101010101" pitchFamily="18" charset="-122"/>
              </a:rPr>
              <a:t>任务实施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汉仪中黑 简" panose="00020600040101010101" charset="-122"/>
              <a:ea typeface="汉仪中黑 简" panose="00020600040101010101" charset="-122"/>
              <a:cs typeface="汉仪中黑S" panose="00020600040101010101" pitchFamily="18" charset="-122"/>
              <a:sym typeface="汉仪中黑S" panose="00020600040101010101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38020" y="1238885"/>
            <a:ext cx="7543165" cy="5210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30000"/>
              </a:lnSpc>
            </a:pPr>
            <a:r>
              <a:rPr lang="en-US" altLang="zh-CN" sz="1600"/>
              <a:t>/***************************************************************/</a:t>
            </a:r>
            <a:endParaRPr lang="en-US" altLang="zh-CN" sz="1600"/>
          </a:p>
          <a:p>
            <a:pPr indent="0" fontAlgn="auto">
              <a:lnSpc>
                <a:spcPct val="130000"/>
              </a:lnSpc>
            </a:pPr>
            <a:r>
              <a:rPr lang="en-US" altLang="zh-CN" sz="1600"/>
              <a:t>/* </a:t>
            </a:r>
            <a:r>
              <a:rPr lang="zh-CN" altLang="en-US" sz="1600"/>
              <a:t>程序</a:t>
            </a:r>
            <a:r>
              <a:rPr lang="en-US" altLang="zh-CN" sz="1600"/>
              <a:t> : program8_1.c */</a:t>
            </a:r>
            <a:endParaRPr lang="en-US" altLang="zh-CN" sz="1600"/>
          </a:p>
          <a:p>
            <a:pPr indent="0" fontAlgn="auto">
              <a:lnSpc>
                <a:spcPct val="130000"/>
              </a:lnSpc>
            </a:pPr>
            <a:r>
              <a:rPr lang="en-US" altLang="zh-CN" sz="1600"/>
              <a:t>/* </a:t>
            </a:r>
            <a:r>
              <a:rPr lang="zh-CN" altLang="en-US" sz="1600"/>
              <a:t>功能</a:t>
            </a:r>
            <a:r>
              <a:rPr lang="en-US" altLang="zh-CN" sz="1600"/>
              <a:t> : </a:t>
            </a:r>
            <a:r>
              <a:rPr lang="zh-CN" altLang="en-US" sz="1600"/>
              <a:t>用带参数的宏</a:t>
            </a:r>
            <a:r>
              <a:rPr lang="en-US" altLang="zh-CN" sz="1600"/>
              <a:t> , </a:t>
            </a:r>
            <a:r>
              <a:rPr lang="zh-CN" altLang="en-US" sz="1600"/>
              <a:t>求圆的面积</a:t>
            </a:r>
            <a:r>
              <a:rPr lang="en-US" altLang="zh-CN" sz="1600"/>
              <a:t> */</a:t>
            </a:r>
            <a:endParaRPr lang="en-US" altLang="zh-CN" sz="1600"/>
          </a:p>
          <a:p>
            <a:pPr indent="0" fontAlgn="auto">
              <a:lnSpc>
                <a:spcPct val="130000"/>
              </a:lnSpc>
            </a:pPr>
            <a:r>
              <a:rPr lang="en-US" altLang="zh-CN" sz="1600"/>
              <a:t>/***************************************************************/</a:t>
            </a:r>
            <a:endParaRPr lang="en-US" altLang="zh-CN" sz="1600"/>
          </a:p>
          <a:p>
            <a:pPr indent="0" fontAlgn="auto">
              <a:lnSpc>
                <a:spcPct val="130000"/>
              </a:lnSpc>
            </a:pPr>
            <a:r>
              <a:rPr lang="en-US" altLang="zh-CN" sz="1600"/>
              <a:t> #define AREA(R) 3.14*R*R</a:t>
            </a:r>
            <a:endParaRPr lang="en-US" altLang="zh-CN" sz="1600"/>
          </a:p>
          <a:p>
            <a:pPr indent="0" fontAlgn="auto">
              <a:lnSpc>
                <a:spcPct val="130000"/>
              </a:lnSpc>
            </a:pPr>
            <a:r>
              <a:rPr lang="en-US" altLang="zh-CN" sz="1600"/>
              <a:t> void main()</a:t>
            </a:r>
            <a:endParaRPr lang="en-US" altLang="zh-CN" sz="1600"/>
          </a:p>
          <a:p>
            <a:pPr indent="0" fontAlgn="auto">
              <a:lnSpc>
                <a:spcPct val="130000"/>
              </a:lnSpc>
            </a:pPr>
            <a:r>
              <a:rPr lang="en-US" altLang="zh-CN" sz="1600"/>
              <a:t> {</a:t>
            </a:r>
            <a:endParaRPr lang="en-US" altLang="zh-CN" sz="1600"/>
          </a:p>
          <a:p>
            <a:pPr indent="0" fontAlgn="auto">
              <a:lnSpc>
                <a:spcPct val="130000"/>
              </a:lnSpc>
            </a:pPr>
            <a:r>
              <a:rPr lang="en-US" altLang="zh-CN" sz="1600"/>
              <a:t> fl oat r,s;</a:t>
            </a:r>
            <a:endParaRPr lang="en-US" altLang="zh-CN" sz="1600"/>
          </a:p>
          <a:p>
            <a:pPr indent="0" fontAlgn="auto">
              <a:lnSpc>
                <a:spcPct val="130000"/>
              </a:lnSpc>
            </a:pPr>
            <a:r>
              <a:rPr lang="en-US" altLang="zh-CN" sz="1600"/>
              <a:t> printf(" </a:t>
            </a:r>
            <a:r>
              <a:rPr lang="zh-CN" altLang="en-US" sz="1600"/>
              <a:t>请输入圆的半径</a:t>
            </a:r>
            <a:r>
              <a:rPr lang="en-US" altLang="zh-CN" sz="1600"/>
              <a:t> :");</a:t>
            </a:r>
            <a:endParaRPr lang="en-US" altLang="zh-CN" sz="1600"/>
          </a:p>
          <a:p>
            <a:pPr indent="0" fontAlgn="auto">
              <a:lnSpc>
                <a:spcPct val="130000"/>
              </a:lnSpc>
            </a:pPr>
            <a:r>
              <a:rPr lang="en-US" altLang="zh-CN" sz="1600"/>
              <a:t> scanf("%f",&amp;r);</a:t>
            </a:r>
            <a:endParaRPr lang="en-US" altLang="zh-CN" sz="1600"/>
          </a:p>
          <a:p>
            <a:pPr indent="0" fontAlgn="auto">
              <a:lnSpc>
                <a:spcPct val="130000"/>
              </a:lnSpc>
            </a:pPr>
            <a:r>
              <a:rPr lang="en-US" altLang="zh-CN" sz="1600"/>
              <a:t> s=AREA(r);</a:t>
            </a:r>
            <a:endParaRPr lang="en-US" altLang="zh-CN" sz="1600"/>
          </a:p>
          <a:p>
            <a:pPr indent="0" fontAlgn="auto">
              <a:lnSpc>
                <a:spcPct val="130000"/>
              </a:lnSpc>
            </a:pPr>
            <a:r>
              <a:rPr lang="en-US" altLang="zh-CN" sz="1600"/>
              <a:t> printf(" </a:t>
            </a:r>
            <a:r>
              <a:rPr lang="zh-CN" altLang="en-US" sz="1600"/>
              <a:t>圆面积是</a:t>
            </a:r>
            <a:r>
              <a:rPr lang="en-US" altLang="zh-CN" sz="1600"/>
              <a:t> : %5.2f\n ",s);</a:t>
            </a:r>
            <a:endParaRPr lang="en-US" altLang="zh-CN" sz="1600"/>
          </a:p>
          <a:p>
            <a:pPr indent="0" fontAlgn="auto">
              <a:lnSpc>
                <a:spcPct val="130000"/>
              </a:lnSpc>
            </a:pPr>
            <a:r>
              <a:rPr lang="en-US" altLang="zh-CN" sz="1600"/>
              <a:t> }</a:t>
            </a:r>
            <a:endParaRPr lang="en-US" altLang="zh-CN" sz="1600"/>
          </a:p>
          <a:p>
            <a:pPr indent="0" fontAlgn="auto">
              <a:lnSpc>
                <a:spcPct val="130000"/>
              </a:lnSpc>
            </a:pPr>
            <a:r>
              <a:rPr lang="zh-CN" altLang="en-US" sz="1600"/>
              <a:t>程序运行结果：</a:t>
            </a:r>
            <a:endParaRPr lang="zh-CN" altLang="en-US" sz="1600"/>
          </a:p>
          <a:p>
            <a:pPr indent="0" fontAlgn="auto">
              <a:lnSpc>
                <a:spcPct val="130000"/>
              </a:lnSpc>
            </a:pPr>
            <a:r>
              <a:rPr lang="zh-CN" altLang="en-US" sz="1600"/>
              <a:t>请输入圆的半径：</a:t>
            </a:r>
            <a:r>
              <a:rPr lang="en-US" altLang="zh-CN" sz="1600"/>
              <a:t>2.0 </a:t>
            </a:r>
            <a:r>
              <a:rPr lang="en-US" altLang="en-US" sz="1600"/>
              <a:t>↙</a:t>
            </a:r>
            <a:endParaRPr lang="en-US" altLang="en-US" sz="1600"/>
          </a:p>
          <a:p>
            <a:pPr indent="0" fontAlgn="auto">
              <a:lnSpc>
                <a:spcPct val="130000"/>
              </a:lnSpc>
            </a:pPr>
            <a:r>
              <a:rPr lang="zh-CN" altLang="en-US" sz="1600"/>
              <a:t>圆面积是</a:t>
            </a:r>
            <a:r>
              <a:rPr lang="en-US" altLang="zh-CN" sz="1600"/>
              <a:t> :12.56</a:t>
            </a:r>
            <a:endParaRPr lang="en-US" altLang="zh-CN" sz="1600"/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0.xml><?xml version="1.0" encoding="utf-8"?>
<p:tagLst xmlns:p="http://schemas.openxmlformats.org/presentationml/2006/main">
  <p:tag name="KSO_WM_UNIT_ISCONTENTSTITLE" val="0"/>
  <p:tag name="KSO_WM_UNIT_ISNUMDGMTITLE" val="0"/>
  <p:tag name="KSO_WM_UNIT_PRESET_TEXT" val="演讲完毕，感谢观看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22c2ec44390b461589e76e6cc3ffcaf0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10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  <p:tag name="KSO_WM_SLIDE_BACKGROUND_TYPE" val="general"/>
</p:tagLst>
</file>

<file path=ppt/tags/tag102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10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10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105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106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107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108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10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1ea98a32154477cabe4b065869e4d0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60d6894f91b45118bb986f34ad4b5b3"/>
  <p:tag name="KSO_WM_SLIDE_BACKGROUND_TYPE" val="frame"/>
</p:tagLst>
</file>

<file path=ppt/tags/tag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1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2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7"/>
</p:tagLst>
</file>

<file path=ppt/tags/tag11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f5264c7e68a44f1a15747dbcd38d52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3e2d5b1ab174510a5d323fd6913ff07"/>
  <p:tag name="KSO_WM_SLIDE_BACKGROUND_TYPE" val="frame"/>
</p:tagLst>
</file>

<file path=ppt/tags/tag11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9e6189f3e8cc41ada10393c8fda849c1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c8af0cc4ec944f59543c9d793c5bebb"/>
  <p:tag name="KSO_WM_SLIDE_BACKGROUND_TYPE" val="frame"/>
</p:tagLst>
</file>

<file path=ppt/tags/tag113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114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115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116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117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118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d41f0c8cabb64126b3d3a1a8f17cef9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84ce0b121b4450fb181c2aa99d7af87"/>
  <p:tag name="KSO_WM_SLIDE_BACKGROUND_TYPE" val="leftRight"/>
</p:tagLst>
</file>

<file path=ppt/tags/tag11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3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8"/>
</p:tagLst>
</file>

<file path=ppt/tags/tag12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a7e182621d50433f99f1ccd477909438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120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7f99a42d7be74a94915ab725086778af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5af85f1680e4b98a1b9d47f7e6b6dd7"/>
  <p:tag name="KSO_WM_SLIDE_BACKGROUND_TYPE" val="leftRight"/>
</p:tagLst>
</file>

<file path=ppt/tags/tag121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122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123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124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125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126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127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4a103d1df064117a32882613b8af71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fe9f3b65a94494a986d74c3887a9c68"/>
  <p:tag name="KSO_WM_SLIDE_BACKGROUND_TYPE" val="topBottom"/>
</p:tagLst>
</file>

<file path=ppt/tags/tag12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9"/>
</p:tagLst>
</file>

<file path=ppt/tags/tag12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3c9e7a4726c4e2d9c35281656f1f70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6a422bc92544ca884b51d573eabf9ee"/>
  <p:tag name="KSO_WM_SLIDE_BACKGROUND_TYPE" val="topBottom"/>
</p:tagLst>
</file>

<file path=ppt/tags/tag13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7de26be050f14b7d898d013e8948c68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130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131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132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133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134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135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13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7015a96197274e11ba545a647c05260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9494745b4b047d69d51b0a944419c07"/>
  <p:tag name="KSO_WM_SLIDE_BACKGROUND_TYPE" val="bottomTop"/>
</p:tagLst>
</file>

<file path=ppt/tags/tag13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a"/>
</p:tagLst>
</file>

<file path=ppt/tags/tag13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92588b125fd5484ea2276de4c7328b58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aa028eada041d199e5bf3304a89b3c"/>
  <p:tag name="KSO_WM_SLIDE_BACKGROUND_TYPE" val="bottomTop"/>
</p:tagLst>
</file>

<file path=ppt/tags/tag139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14.xml><?xml version="1.0" encoding="utf-8"?>
<p:tagLst xmlns:p="http://schemas.openxmlformats.org/presentationml/2006/main">
  <p:tag name="KSO_WM_UNIT_ISCONTENTSTITLE" val="0"/>
  <p:tag name="KSO_WM_UNIT_ISNUMDGMTITLE" val="0"/>
  <p:tag name="KSO_WM_UNIT_PRESET_TEXT" val="扁平工作汇报通用模版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499c521a8f254036b7ea8fd2fe9b884f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140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141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142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143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144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14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442499be830f43ffbbb6a8cde79c425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21a8f7de54f483db7db3b2b46cf14e9"/>
  <p:tag name="KSO_WM_SLIDE_BACKGROUND_TYPE" val="navigation"/>
</p:tagLst>
</file>

<file path=ppt/tags/tag14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b"/>
</p:tagLst>
</file>

<file path=ppt/tags/tag14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a8c8654b10274c8c889b6b229a24b8f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f2a8a4c9414fa2a8ef704812f7415a"/>
  <p:tag name="KSO_WM_SLIDE_BACKGROUND_TYPE" val="navigation"/>
</p:tagLst>
</file>

<file path=ppt/tags/tag148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49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150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51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52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53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54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55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5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565beb60186746a3853a2ac76d2e8a8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680957d408c44c283134c8d1de03dfe"/>
  <p:tag name="KSO_WM_SLIDE_BACKGROUND_TYPE" val="belt"/>
</p:tagLst>
</file>

<file path=ppt/tags/tag15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c"/>
</p:tagLst>
</file>

<file path=ppt/tags/tag15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b55a64fe5e3e4e4ca773a5ed50846e01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afbaa161adf49cb9b0a7fce3528a5e1"/>
  <p:tag name="KSO_WM_SLIDE_BACKGROUND_TYPE" val="belt"/>
</p:tagLst>
</file>

<file path=ppt/tags/tag15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db3eba4e42749598b10749555f33909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8bd968ccf5e4a19b0279292d0f17600"/>
  <p:tag name="KSO_WM_SLIDE_BACKGROUND_TYPE" val="belt"/>
</p:tagLst>
</file>

<file path=ppt/tags/tag1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160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161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162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163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164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1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1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1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17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25929"/>
  <p:tag name="KSO_WM_CHIP_COLORING" val="1"/>
</p:tagLst>
</file>

<file path=ppt/tags/tag17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7*i*1"/>
  <p:tag name="KSO_WM_BEAUTIFY_FLAG" val="#wm#"/>
  <p:tag name="KSO_WM_TAG_VERSION" val="1.0"/>
  <p:tag name="KSO_WM_CHIP_GROUPID" val="62f46031295c1bf6da721ff2"/>
  <p:tag name="KSO_WM_CHIP_XID" val="62f46108295c1bf6da722017"/>
  <p:tag name="KSO_WM_UNIT_DEC_AREA_ID" val="09af2ead2ebb46fba9480e2ebec1b6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7a001cef8b9427397fc9bc68fb0f2bf"/>
</p:tagLst>
</file>

<file path=ppt/tags/tag172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8*i*1"/>
  <p:tag name="KSO_WM_BEAUTIFY_FLAG" val="#wm#"/>
  <p:tag name="KSO_WM_TAG_VERSION" val="1.0"/>
  <p:tag name="KSO_WM_CHIP_GROUPID" val="62f46031295c1bf6da721ff2"/>
  <p:tag name="KSO_WM_CHIP_XID" val="62f46108295c1bf6da722015"/>
  <p:tag name="KSO_WM_UNIT_DEC_AREA_ID" val="f511142852584b85ae89cbacfca79027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02d435fce724ca780ec04e79ef5dc56"/>
</p:tagLst>
</file>

<file path=ppt/tags/tag173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9*i*1"/>
  <p:tag name="KSO_WM_BEAUTIFY_FLAG" val="#wm#"/>
  <p:tag name="KSO_WM_TAG_VERSION" val="1.0"/>
  <p:tag name="KSO_WM_CHIP_GROUPID" val="62f46031295c1bf6da721ff2"/>
  <p:tag name="KSO_WM_CHIP_XID" val="62f46108295c1bf6da722016"/>
  <p:tag name="KSO_WM_UNIT_DEC_AREA_ID" val="fb2a62a984ac4abda8fc2f9d3b0063c8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6a6b6d73d316455aa04f4d0e04c3fbe2"/>
</p:tagLst>
</file>

<file path=ppt/tags/tag1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7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a7e182621d50433f99f1ccd477909438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178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7de26be050f14b7d898d013e8948c68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179.xml><?xml version="1.0" encoding="utf-8"?>
<p:tagLst xmlns:p="http://schemas.openxmlformats.org/presentationml/2006/main">
  <p:tag name="KSO_WM_UNIT_ISCONTENTSTITLE" val="0"/>
  <p:tag name="KSO_WM_UNIT_ISNUMDGMTITLE" val="0"/>
  <p:tag name="KSO_WM_UNIT_PRESET_TEXT" val="扁平工作汇报通用模版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499c521a8f254036b7ea8fd2fe9b884f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1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18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18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18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18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1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9*i*1"/>
  <p:tag name="KSO_WM_BEAUTIFY_FLAG" val="#wm#"/>
  <p:tag name="KSO_WM_TAG_VERSION" val="1.0"/>
  <p:tag name="KSO_WM_CHIP_GROUPID" val="62f46031295c1bf6da721ff2"/>
  <p:tag name="KSO_WM_CHIP_XID" val="62f46108295c1bf6da722010"/>
  <p:tag name="KSO_WM_UNIT_DEC_AREA_ID" val="13a4c20be09943abba99c72c876894d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7808d3639015451daaad18d9753b07c7"/>
</p:tagLst>
</file>

<file path=ppt/tags/tag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0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21*i*1"/>
  <p:tag name="KSO_WM_BEAUTIFY_FLAG" val="#wm#"/>
  <p:tag name="KSO_WM_TAG_VERSION" val="1.0"/>
  <p:tag name="KSO_WM_CHIP_GROUPID" val="62f46031295c1bf6da721ff2"/>
  <p:tag name="KSO_WM_CHIP_XID" val="62f46108295c1bf6da72200d"/>
  <p:tag name="KSO_WM_UNIT_DEC_AREA_ID" val="252b9457224e4987bf313133bab3e1d6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cfcd64bbbb485f88e65e0404ecbe33"/>
</p:tagLst>
</file>

<file path=ppt/tags/tag191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0*i*1"/>
  <p:tag name="KSO_WM_BEAUTIFY_FLAG" val="#wm#"/>
  <p:tag name="KSO_WM_TAG_VERSION" val="1.0"/>
  <p:tag name="KSO_WM_CHIP_GROUPID" val="62f46031295c1bf6da721ff2"/>
  <p:tag name="KSO_WM_CHIP_XID" val="62f46108295c1bf6da72200e"/>
  <p:tag name="KSO_WM_UNIT_DEC_AREA_ID" val="e2656fec0ba04caba967fc2cd0396645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bbb6b71fb934e8f9809289c4dc99f1d"/>
</p:tagLst>
</file>

<file path=ppt/tags/tag192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2*i*1"/>
  <p:tag name="KSO_WM_BEAUTIFY_FLAG" val="#wm#"/>
  <p:tag name="KSO_WM_TAG_VERSION" val="1.0"/>
  <p:tag name="KSO_WM_CHIP_GROUPID" val="62f46031295c1bf6da721ff2"/>
  <p:tag name="KSO_WM_CHIP_XID" val="62f46108295c1bf6da72200f"/>
  <p:tag name="KSO_WM_UNIT_DEC_AREA_ID" val="21da17a33900464c8964b513d0b14963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0209f6992d455c88da6c2faceea054"/>
</p:tagLst>
</file>

<file path=ppt/tags/tag1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6.xml><?xml version="1.0" encoding="utf-8"?>
<p:tagLst xmlns:p="http://schemas.openxmlformats.org/presentationml/2006/main">
  <p:tag name="KSO_WM_UNIT_DEFAULT_FONT" val="28;42;2"/>
  <p:tag name="KSO_WM_UNIT_BLOCK" val="0"/>
  <p:tag name="KSO_WM_UNIT_DEC_AREA_ID" val="900b6d3038fd46fdbe79eafefbfdfc98"/>
  <p:tag name="KSO_WM_UNIT_ISCONTENTSTITLE" val="0"/>
  <p:tag name="KSO_WM_UNIT_ISNUMDGMTITLE" val="0"/>
  <p:tag name="KSO_WM_UNIT_PRESET_TEXT" val="单击此处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197.xml><?xml version="1.0" encoding="utf-8"?>
<p:tagLst xmlns:p="http://schemas.openxmlformats.org/presentationml/2006/main">
  <p:tag name="KSO_WM_UNIT_DEFAULT_FONT" val="16;20;2"/>
  <p:tag name="KSO_WM_UNIT_BLOCK" val="0"/>
  <p:tag name="KSO_WM_UNIT_DEC_AREA_ID" val="418de338407040f2ab2c72a88a21aff5"/>
  <p:tag name="KSO_WM_UNIT_SUBTYPE" val="a"/>
  <p:tag name="KSO_WM_UNIT_PRESET_TEXT" val="单击此处添加文本具体内容，简明扼要地阐述你的观点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198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19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0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20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2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8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20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0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21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2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5*i*1"/>
  <p:tag name="KSO_WM_BEAUTIFY_FLAG" val="#wm#"/>
  <p:tag name="KSO_WM_TAG_VERSION" val="1.0"/>
  <p:tag name="KSO_WM_CHIP_GROUPID" val="62f46031295c1bf6da721ff2"/>
  <p:tag name="KSO_WM_CHIP_XID" val="62f46108295c1bf6da722009"/>
  <p:tag name="KSO_WM_UNIT_DEC_AREA_ID" val="a11eb30db7584d69aa61e86d399dd65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ab0a0d6a214ef3b99da4ee0efd89f3"/>
</p:tagLst>
</file>

<file path=ppt/tags/tag221.xml><?xml version="1.0" encoding="utf-8"?>
<p:tagLst xmlns:p="http://schemas.openxmlformats.org/presentationml/2006/main">
  <p:tag name="KSO_WM_UNIT_SUBTYPE" val="r"/>
  <p:tag name="KSO_WM_TEMPLATE_CATEGORY" val="chip"/>
  <p:tag name="KSO_WM_TEMPLATE_INDEX" val="20225929"/>
  <p:tag name="KSO_WM_UNIT_TYPE" val="i"/>
  <p:tag name="KSO_WM_UNIT_INDEX" val="1"/>
  <p:tag name="KSO_WM_UNIT_ID" val="chip20225929_16*i*1"/>
  <p:tag name="KSO_WM_BEAUTIFY_FLAG" val="#wm#"/>
  <p:tag name="KSO_WM_TAG_VERSION" val="1.0"/>
  <p:tag name="KSO_WM_CHIP_GROUPID" val="62f46031295c1bf6da721ff2"/>
  <p:tag name="KSO_WM_CHIP_XID" val="62f46108295c1bf6da722008"/>
  <p:tag name="KSO_WM_UNIT_DEC_AREA_ID" val="fcd2acbda2284d9bb386c2afefae071f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85ec19d65cbc42578d2fa85475b2944f"/>
</p:tagLst>
</file>

<file path=ppt/tags/tag222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7*i*1"/>
  <p:tag name="KSO_WM_BEAUTIFY_FLAG" val="#wm#"/>
  <p:tag name="KSO_WM_TAG_VERSION" val="1.0"/>
  <p:tag name="KSO_WM_CHIP_GROUPID" val="62f46031295c1bf6da721ff2"/>
  <p:tag name="KSO_WM_CHIP_XID" val="62f46108295c1bf6da722007"/>
  <p:tag name="KSO_WM_UNIT_DEC_AREA_ID" val="ad1b66cd69694d96867a0ff7eb15adc3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5a36abfffbee49619f47441b3271db8c"/>
</p:tagLst>
</file>

<file path=ppt/tags/tag2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23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23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23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2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9*i*1"/>
  <p:tag name="KSO_WM_BEAUTIFY_FLAG" val="#wm#"/>
  <p:tag name="KSO_WM_TAG_VERSION" val="1.0"/>
  <p:tag name="KSO_WM_CHIP_GROUPID" val="62f46031295c1bf6da721ff2"/>
  <p:tag name="KSO_WM_CHIP_XID" val="62f46108295c1bf6da722010"/>
  <p:tag name="KSO_WM_UNIT_DEC_AREA_ID" val="13a4c20be09943abba99c72c876894d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7808d3639015451daaad18d9753b07c7"/>
</p:tagLst>
</file>

<file path=ppt/tags/tag24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24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24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24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2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25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21*i*1"/>
  <p:tag name="KSO_WM_BEAUTIFY_FLAG" val="#wm#"/>
  <p:tag name="KSO_WM_TAG_VERSION" val="1.0"/>
  <p:tag name="KSO_WM_CHIP_GROUPID" val="62f46031295c1bf6da721ff2"/>
  <p:tag name="KSO_WM_CHIP_XID" val="62f46108295c1bf6da72200d"/>
  <p:tag name="KSO_WM_UNIT_DEC_AREA_ID" val="252b9457224e4987bf313133bab3e1d6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cfcd64bbbb485f88e65e0404ecbe33"/>
</p:tagLst>
</file>

<file path=ppt/tags/tag25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25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25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2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7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1*i*1"/>
  <p:tag name="KSO_WM_BEAUTIFY_FLAG" val="#wm#"/>
  <p:tag name="KSO_WM_TAG_VERSION" val="1.0"/>
  <p:tag name="KSO_WM_CHIP_GROUPID" val="62f46031295c1bf6da721ff2"/>
  <p:tag name="KSO_WM_CHIP_XID" val="62f46108295c1bf6da72200c"/>
  <p:tag name="KSO_WM_UNIT_DEC_AREA_ID" val="14011a8e91cd4298a82e33b30d9d314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29e6443127e47e79054c6ed2e0a7187"/>
</p:tagLst>
</file>

<file path=ppt/tags/tag258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2*i*1"/>
  <p:tag name="KSO_WM_BEAUTIFY_FLAG" val="#wm#"/>
  <p:tag name="KSO_WM_TAG_VERSION" val="1.0"/>
  <p:tag name="KSO_WM_CHIP_GROUPID" val="62f46031295c1bf6da721ff2"/>
  <p:tag name="KSO_WM_CHIP_XID" val="62f46108295c1bf6da72200a"/>
  <p:tag name="KSO_WM_UNIT_DEC_AREA_ID" val="12bcf50b896d47a2a0c0014856b3919c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04555e7b224aa382665f746c1dafc8"/>
</p:tagLst>
</file>

<file path=ppt/tags/tag259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13*i*1"/>
  <p:tag name="KSO_WM_BEAUTIFY_FLAG" val="#wm#"/>
  <p:tag name="KSO_WM_TAG_VERSION" val="1.0"/>
  <p:tag name="KSO_WM_CHIP_GROUPID" val="62f46031295c1bf6da721ff2"/>
  <p:tag name="KSO_WM_CHIP_XID" val="62f46108295c1bf6da72200b"/>
  <p:tag name="KSO_WM_UNIT_DEC_AREA_ID" val="4b82206308dc4dfca5091faeb5ad8dcb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903a07473ab4985a6ff4948c564b532"/>
</p:tagLst>
</file>

<file path=ppt/tags/tag26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0*i*1"/>
  <p:tag name="KSO_WM_BEAUTIFY_FLAG" val="#wm#"/>
  <p:tag name="KSO_WM_TAG_VERSION" val="1.0"/>
  <p:tag name="KSO_WM_CHIP_GROUPID" val="62f46031295c1bf6da721ff2"/>
  <p:tag name="KSO_WM_CHIP_XID" val="62f46108295c1bf6da72200e"/>
  <p:tag name="KSO_WM_UNIT_DEC_AREA_ID" val="e2656fec0ba04caba967fc2cd0396645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bbb6b71fb934e8f9809289c4dc99f1d"/>
</p:tagLst>
</file>

<file path=ppt/tags/tag2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3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7b192dcabe964d75914c11de950dc1a2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264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e2277aaa19f3465794745b28de2435a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265.xml><?xml version="1.0" encoding="utf-8"?>
<p:tagLst xmlns:p="http://schemas.openxmlformats.org/presentationml/2006/main">
  <p:tag name="KSO_WM_UNIT_ISCONTENTSTITLE" val="0"/>
  <p:tag name="KSO_WM_UNIT_ISNUMDGMTITLE" val="0"/>
  <p:tag name="KSO_WM_UNIT_PRESET_TEXT" val="演讲完毕，感谢观看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22c2ec44390b461589e76e6cc3ffcaf0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26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  <p:tag name="KSO_WM_SLIDE_BACKGROUND_TYPE" val="general"/>
</p:tagLst>
</file>

<file path=ppt/tags/tag267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26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26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27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2*i*1"/>
  <p:tag name="KSO_WM_BEAUTIFY_FLAG" val="#wm#"/>
  <p:tag name="KSO_WM_TAG_VERSION" val="1.0"/>
  <p:tag name="KSO_WM_CHIP_GROUPID" val="62f46031295c1bf6da721ff2"/>
  <p:tag name="KSO_WM_CHIP_XID" val="62f46108295c1bf6da72200f"/>
  <p:tag name="KSO_WM_UNIT_DEC_AREA_ID" val="21da17a33900464c8964b513d0b14963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0209f6992d455c88da6c2faceea054"/>
</p:tagLst>
</file>

<file path=ppt/tags/tag270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273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27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1ea98a32154477cabe4b065869e4d0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60d6894f91b45118bb986f34ad4b5b3"/>
  <p:tag name="KSO_WM_SLIDE_BACKGROUND_TYPE" val="frame"/>
</p:tagLst>
</file>

<file path=ppt/tags/tag27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2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7"/>
</p:tagLst>
</file>

<file path=ppt/tags/tag27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f5264c7e68a44f1a15747dbcd38d52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3e2d5b1ab174510a5d323fd6913ff07"/>
  <p:tag name="KSO_WM_SLIDE_BACKGROUND_TYPE" val="frame"/>
</p:tagLst>
</file>

<file path=ppt/tags/tag27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9e6189f3e8cc41ada10393c8fda849c1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c8af0cc4ec944f59543c9d793c5bebb"/>
  <p:tag name="KSO_WM_SLIDE_BACKGROUND_TYPE" val="frame"/>
</p:tagLst>
</file>

<file path=ppt/tags/tag278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279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0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281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282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283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d41f0c8cabb64126b3d3a1a8f17cef9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84ce0b121b4450fb181c2aa99d7af87"/>
  <p:tag name="KSO_WM_SLIDE_BACKGROUND_TYPE" val="leftRight"/>
</p:tagLst>
</file>

<file path=ppt/tags/tag28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3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8"/>
</p:tagLst>
</file>

<file path=ppt/tags/tag28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7f99a42d7be74a94915ab725086778af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5af85f1680e4b98a1b9d47f7e6b6dd7"/>
  <p:tag name="KSO_WM_SLIDE_BACKGROUND_TYPE" val="leftRight"/>
</p:tagLst>
</file>

<file path=ppt/tags/tag286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287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288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289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0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291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292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4a103d1df064117a32882613b8af71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fe9f3b65a94494a986d74c3887a9c68"/>
  <p:tag name="KSO_WM_SLIDE_BACKGROUND_TYPE" val="topBottom"/>
</p:tagLst>
</file>

<file path=ppt/tags/tag2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9"/>
</p:tagLst>
</file>

<file path=ppt/tags/tag29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3c9e7a4726c4e2d9c35281656f1f70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6a422bc92544ca884b51d573eabf9ee"/>
  <p:tag name="KSO_WM_SLIDE_BACKGROUND_TYPE" val="topBottom"/>
</p:tagLst>
</file>

<file path=ppt/tags/tag295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296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297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298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299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0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30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7015a96197274e11ba545a647c05260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9494745b4b047d69d51b0a944419c07"/>
  <p:tag name="KSO_WM_SLIDE_BACKGROUND_TYPE" val="bottomTop"/>
</p:tagLst>
</file>

<file path=ppt/tags/tag3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a"/>
</p:tagLst>
</file>

<file path=ppt/tags/tag30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92588b125fd5484ea2276de4c7328b58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aa028eada041d199e5bf3304a89b3c"/>
  <p:tag name="KSO_WM_SLIDE_BACKGROUND_TYPE" val="bottomTop"/>
</p:tagLst>
</file>

<file path=ppt/tags/tag304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305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306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307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308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309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UNIT_DEFAULT_FONT" val="28;42;2"/>
  <p:tag name="KSO_WM_UNIT_BLOCK" val="0"/>
  <p:tag name="KSO_WM_UNIT_DEC_AREA_ID" val="900b6d3038fd46fdbe79eafefbfdfc98"/>
  <p:tag name="KSO_WM_UNIT_ISCONTENTSTITLE" val="0"/>
  <p:tag name="KSO_WM_UNIT_ISNUMDGMTITLE" val="0"/>
  <p:tag name="KSO_WM_UNIT_PRESET_TEXT" val="单击此处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31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442499be830f43ffbbb6a8cde79c425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21a8f7de54f483db7db3b2b46cf14e9"/>
  <p:tag name="KSO_WM_SLIDE_BACKGROUND_TYPE" val="navigation"/>
</p:tagLst>
</file>

<file path=ppt/tags/tag3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b"/>
</p:tagLst>
</file>

<file path=ppt/tags/tag31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a8c8654b10274c8c889b6b229a24b8f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f2a8a4c9414fa2a8ef704812f7415a"/>
  <p:tag name="KSO_WM_SLIDE_BACKGROUND_TYPE" val="navigation"/>
</p:tagLst>
</file>

<file path=ppt/tags/tag313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15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16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17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18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19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DEFAULT_FONT" val="16;20;2"/>
  <p:tag name="KSO_WM_UNIT_BLOCK" val="0"/>
  <p:tag name="KSO_WM_UNIT_DEC_AREA_ID" val="418de338407040f2ab2c72a88a21aff5"/>
  <p:tag name="KSO_WM_UNIT_SUBTYPE" val="a"/>
  <p:tag name="KSO_WM_UNIT_PRESET_TEXT" val="单击此处添加文本具体内容，简明扼要地阐述你的观点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320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2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565beb60186746a3853a2ac76d2e8a8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680957d408c44c283134c8d1de03dfe"/>
  <p:tag name="KSO_WM_SLIDE_BACKGROUND_TYPE" val="belt"/>
</p:tagLst>
</file>

<file path=ppt/tags/tag32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c"/>
</p:tagLst>
</file>

<file path=ppt/tags/tag32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b55a64fe5e3e4e4ca773a5ed50846e01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afbaa161adf49cb9b0a7fce3528a5e1"/>
  <p:tag name="KSO_WM_SLIDE_BACKGROUND_TYPE" val="belt"/>
</p:tagLst>
</file>

<file path=ppt/tags/tag32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db3eba4e42749598b10749555f33909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8bd968ccf5e4a19b0279292d0f17600"/>
  <p:tag name="KSO_WM_SLIDE_BACKGROUND_TYPE" val="belt"/>
</p:tagLst>
</file>

<file path=ppt/tags/tag325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326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327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329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3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3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3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25929"/>
  <p:tag name="KSO_WM_CHIP_COLORING" val="1"/>
</p:tagLst>
</file>

<file path=ppt/tags/tag33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7*i*1"/>
  <p:tag name="KSO_WM_BEAUTIFY_FLAG" val="#wm#"/>
  <p:tag name="KSO_WM_TAG_VERSION" val="1.0"/>
  <p:tag name="KSO_WM_CHIP_GROUPID" val="62f46031295c1bf6da721ff2"/>
  <p:tag name="KSO_WM_CHIP_XID" val="62f46108295c1bf6da722017"/>
  <p:tag name="KSO_WM_UNIT_DEC_AREA_ID" val="09af2ead2ebb46fba9480e2ebec1b6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7a001cef8b9427397fc9bc68fb0f2bf"/>
</p:tagLst>
</file>

<file path=ppt/tags/tag337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8*i*1"/>
  <p:tag name="KSO_WM_BEAUTIFY_FLAG" val="#wm#"/>
  <p:tag name="KSO_WM_TAG_VERSION" val="1.0"/>
  <p:tag name="KSO_WM_CHIP_GROUPID" val="62f46031295c1bf6da721ff2"/>
  <p:tag name="KSO_WM_CHIP_XID" val="62f46108295c1bf6da722015"/>
  <p:tag name="KSO_WM_UNIT_DEC_AREA_ID" val="f511142852584b85ae89cbacfca79027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02d435fce724ca780ec04e79ef5dc56"/>
</p:tagLst>
</file>

<file path=ppt/tags/tag338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9*i*1"/>
  <p:tag name="KSO_WM_BEAUTIFY_FLAG" val="#wm#"/>
  <p:tag name="KSO_WM_TAG_VERSION" val="1.0"/>
  <p:tag name="KSO_WM_CHIP_GROUPID" val="62f46031295c1bf6da721ff2"/>
  <p:tag name="KSO_WM_CHIP_XID" val="62f46108295c1bf6da722016"/>
  <p:tag name="KSO_WM_UNIT_DEC_AREA_ID" val="fb2a62a984ac4abda8fc2f9d3b0063c8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6a6b6d73d316455aa04f4d0e04c3fbe2"/>
</p:tagLst>
</file>

<file path=ppt/tags/tag3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3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a7e182621d50433f99f1ccd477909438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343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7de26be050f14b7d898d013e8948c68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344.xml><?xml version="1.0" encoding="utf-8"?>
<p:tagLst xmlns:p="http://schemas.openxmlformats.org/presentationml/2006/main">
  <p:tag name="KSO_WM_UNIT_ISCONTENTSTITLE" val="0"/>
  <p:tag name="KSO_WM_UNIT_ISNUMDGMTITLE" val="0"/>
  <p:tag name="KSO_WM_UNIT_PRESET_TEXT" val="扁平工作汇报通用模版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499c521a8f254036b7ea8fd2fe9b884f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34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34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34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34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3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3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9*i*1"/>
  <p:tag name="KSO_WM_BEAUTIFY_FLAG" val="#wm#"/>
  <p:tag name="KSO_WM_TAG_VERSION" val="1.0"/>
  <p:tag name="KSO_WM_CHIP_GROUPID" val="62f46031295c1bf6da721ff2"/>
  <p:tag name="KSO_WM_CHIP_XID" val="62f46108295c1bf6da722010"/>
  <p:tag name="KSO_WM_UNIT_DEC_AREA_ID" val="13a4c20be09943abba99c72c876894d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7808d3639015451daaad18d9753b07c7"/>
</p:tagLst>
</file>

<file path=ppt/tags/tag355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21*i*1"/>
  <p:tag name="KSO_WM_BEAUTIFY_FLAG" val="#wm#"/>
  <p:tag name="KSO_WM_TAG_VERSION" val="1.0"/>
  <p:tag name="KSO_WM_CHIP_GROUPID" val="62f46031295c1bf6da721ff2"/>
  <p:tag name="KSO_WM_CHIP_XID" val="62f46108295c1bf6da72200d"/>
  <p:tag name="KSO_WM_UNIT_DEC_AREA_ID" val="252b9457224e4987bf313133bab3e1d6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cfcd64bbbb485f88e65e0404ecbe33"/>
</p:tagLst>
</file>

<file path=ppt/tags/tag356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0*i*1"/>
  <p:tag name="KSO_WM_BEAUTIFY_FLAG" val="#wm#"/>
  <p:tag name="KSO_WM_TAG_VERSION" val="1.0"/>
  <p:tag name="KSO_WM_CHIP_GROUPID" val="62f46031295c1bf6da721ff2"/>
  <p:tag name="KSO_WM_CHIP_XID" val="62f46108295c1bf6da72200e"/>
  <p:tag name="KSO_WM_UNIT_DEC_AREA_ID" val="e2656fec0ba04caba967fc2cd0396645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bbb6b71fb934e8f9809289c4dc99f1d"/>
</p:tagLst>
</file>

<file path=ppt/tags/tag357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2*i*1"/>
  <p:tag name="KSO_WM_BEAUTIFY_FLAG" val="#wm#"/>
  <p:tag name="KSO_WM_TAG_VERSION" val="1.0"/>
  <p:tag name="KSO_WM_CHIP_GROUPID" val="62f46031295c1bf6da721ff2"/>
  <p:tag name="KSO_WM_CHIP_XID" val="62f46108295c1bf6da72200f"/>
  <p:tag name="KSO_WM_UNIT_DEC_AREA_ID" val="21da17a33900464c8964b513d0b14963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0209f6992d455c88da6c2faceea054"/>
</p:tagLst>
</file>

<file path=ppt/tags/tag3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3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1.xml><?xml version="1.0" encoding="utf-8"?>
<p:tagLst xmlns:p="http://schemas.openxmlformats.org/presentationml/2006/main">
  <p:tag name="KSO_WM_UNIT_DEFAULT_FONT" val="28;42;2"/>
  <p:tag name="KSO_WM_UNIT_BLOCK" val="0"/>
  <p:tag name="KSO_WM_UNIT_DEC_AREA_ID" val="900b6d3038fd46fdbe79eafefbfdfc98"/>
  <p:tag name="KSO_WM_UNIT_ISCONTENTSTITLE" val="0"/>
  <p:tag name="KSO_WM_UNIT_ISNUMDGMTITLE" val="0"/>
  <p:tag name="KSO_WM_UNIT_PRESET_TEXT" val="单击此处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362.xml><?xml version="1.0" encoding="utf-8"?>
<p:tagLst xmlns:p="http://schemas.openxmlformats.org/presentationml/2006/main">
  <p:tag name="KSO_WM_UNIT_DEFAULT_FONT" val="16;20;2"/>
  <p:tag name="KSO_WM_UNIT_BLOCK" val="0"/>
  <p:tag name="KSO_WM_UNIT_DEC_AREA_ID" val="418de338407040f2ab2c72a88a21aff5"/>
  <p:tag name="KSO_WM_UNIT_SUBTYPE" val="a"/>
  <p:tag name="KSO_WM_UNIT_PRESET_TEXT" val="单击此处添加文本具体内容，简明扼要地阐述你的观点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363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36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36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36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3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3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37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37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37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3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5*i*1"/>
  <p:tag name="KSO_WM_BEAUTIFY_FLAG" val="#wm#"/>
  <p:tag name="KSO_WM_TAG_VERSION" val="1.0"/>
  <p:tag name="KSO_WM_CHIP_GROUPID" val="62f46031295c1bf6da721ff2"/>
  <p:tag name="KSO_WM_CHIP_XID" val="62f46108295c1bf6da722009"/>
  <p:tag name="KSO_WM_UNIT_DEC_AREA_ID" val="a11eb30db7584d69aa61e86d399dd65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ab0a0d6a214ef3b99da4ee0efd89f3"/>
</p:tagLst>
</file>

<file path=ppt/tags/tag386.xml><?xml version="1.0" encoding="utf-8"?>
<p:tagLst xmlns:p="http://schemas.openxmlformats.org/presentationml/2006/main">
  <p:tag name="KSO_WM_UNIT_SUBTYPE" val="r"/>
  <p:tag name="KSO_WM_TEMPLATE_CATEGORY" val="chip"/>
  <p:tag name="KSO_WM_TEMPLATE_INDEX" val="20225929"/>
  <p:tag name="KSO_WM_UNIT_TYPE" val="i"/>
  <p:tag name="KSO_WM_UNIT_INDEX" val="1"/>
  <p:tag name="KSO_WM_UNIT_ID" val="chip20225929_16*i*1"/>
  <p:tag name="KSO_WM_BEAUTIFY_FLAG" val="#wm#"/>
  <p:tag name="KSO_WM_TAG_VERSION" val="1.0"/>
  <p:tag name="KSO_WM_CHIP_GROUPID" val="62f46031295c1bf6da721ff2"/>
  <p:tag name="KSO_WM_CHIP_XID" val="62f46108295c1bf6da722008"/>
  <p:tag name="KSO_WM_UNIT_DEC_AREA_ID" val="fcd2acbda2284d9bb386c2afefae071f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85ec19d65cbc42578d2fa85475b2944f"/>
</p:tagLst>
</file>

<file path=ppt/tags/tag387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7*i*1"/>
  <p:tag name="KSO_WM_BEAUTIFY_FLAG" val="#wm#"/>
  <p:tag name="KSO_WM_TAG_VERSION" val="1.0"/>
  <p:tag name="KSO_WM_CHIP_GROUPID" val="62f46031295c1bf6da721ff2"/>
  <p:tag name="KSO_WM_CHIP_XID" val="62f46108295c1bf6da722007"/>
  <p:tag name="KSO_WM_UNIT_DEC_AREA_ID" val="ad1b66cd69694d96867a0ff7eb15adc3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5a36abfffbee49619f47441b3271db8c"/>
</p:tagLst>
</file>

<file path=ppt/tags/tag3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39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39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39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3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40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40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40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4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41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41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41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4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2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1*i*1"/>
  <p:tag name="KSO_WM_BEAUTIFY_FLAG" val="#wm#"/>
  <p:tag name="KSO_WM_TAG_VERSION" val="1.0"/>
  <p:tag name="KSO_WM_CHIP_GROUPID" val="62f46031295c1bf6da721ff2"/>
  <p:tag name="KSO_WM_CHIP_XID" val="62f46108295c1bf6da72200c"/>
  <p:tag name="KSO_WM_UNIT_DEC_AREA_ID" val="14011a8e91cd4298a82e33b30d9d314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29e6443127e47e79054c6ed2e0a7187"/>
</p:tagLst>
</file>

<file path=ppt/tags/tag423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2*i*1"/>
  <p:tag name="KSO_WM_BEAUTIFY_FLAG" val="#wm#"/>
  <p:tag name="KSO_WM_TAG_VERSION" val="1.0"/>
  <p:tag name="KSO_WM_CHIP_GROUPID" val="62f46031295c1bf6da721ff2"/>
  <p:tag name="KSO_WM_CHIP_XID" val="62f46108295c1bf6da72200a"/>
  <p:tag name="KSO_WM_UNIT_DEC_AREA_ID" val="12bcf50b896d47a2a0c0014856b3919c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04555e7b224aa382665f746c1dafc8"/>
</p:tagLst>
</file>

<file path=ppt/tags/tag424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13*i*1"/>
  <p:tag name="KSO_WM_BEAUTIFY_FLAG" val="#wm#"/>
  <p:tag name="KSO_WM_TAG_VERSION" val="1.0"/>
  <p:tag name="KSO_WM_CHIP_GROUPID" val="62f46031295c1bf6da721ff2"/>
  <p:tag name="KSO_WM_CHIP_XID" val="62f46108295c1bf6da72200b"/>
  <p:tag name="KSO_WM_UNIT_DEC_AREA_ID" val="4b82206308dc4dfca5091faeb5ad8dcb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903a07473ab4985a6ff4948c564b532"/>
</p:tagLst>
</file>

<file path=ppt/tags/tag4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8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7b192dcabe964d75914c11de950dc1a2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429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e2277aaa19f3465794745b28de2435a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43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430.xml><?xml version="1.0" encoding="utf-8"?>
<p:tagLst xmlns:p="http://schemas.openxmlformats.org/presentationml/2006/main">
  <p:tag name="KSO_WM_UNIT_ISCONTENTSTITLE" val="0"/>
  <p:tag name="KSO_WM_UNIT_ISNUMDGMTITLE" val="0"/>
  <p:tag name="KSO_WM_UNIT_PRESET_TEXT" val="演讲完毕，感谢观看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22c2ec44390b461589e76e6cc3ffcaf0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43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  <p:tag name="KSO_WM_SLIDE_BACKGROUND_TYPE" val="general"/>
</p:tagLst>
</file>

<file path=ppt/tags/tag432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43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43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435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437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438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43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1ea98a32154477cabe4b065869e4d0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60d6894f91b45118bb986f34ad4b5b3"/>
  <p:tag name="KSO_WM_SLIDE_BACKGROUND_TYPE" val="frame"/>
</p:tagLst>
</file>

<file path=ppt/tags/tag4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44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2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7"/>
</p:tagLst>
</file>

<file path=ppt/tags/tag44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f5264c7e68a44f1a15747dbcd38d52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3e2d5b1ab174510a5d323fd6913ff07"/>
  <p:tag name="KSO_WM_SLIDE_BACKGROUND_TYPE" val="frame"/>
</p:tagLst>
</file>

<file path=ppt/tags/tag44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9e6189f3e8cc41ada10393c8fda849c1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c8af0cc4ec944f59543c9d793c5bebb"/>
  <p:tag name="KSO_WM_SLIDE_BACKGROUND_TYPE" val="frame"/>
</p:tagLst>
</file>

<file path=ppt/tags/tag443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444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445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446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447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448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d41f0c8cabb64126b3d3a1a8f17cef9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84ce0b121b4450fb181c2aa99d7af87"/>
  <p:tag name="KSO_WM_SLIDE_BACKGROUND_TYPE" val="leftRight"/>
</p:tagLst>
</file>

<file path=ppt/tags/tag44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3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8"/>
</p:tagLst>
</file>

<file path=ppt/tags/tag4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450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7f99a42d7be74a94915ab725086778af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5af85f1680e4b98a1b9d47f7e6b6dd7"/>
  <p:tag name="KSO_WM_SLIDE_BACKGROUND_TYPE" val="leftRight"/>
</p:tagLst>
</file>

<file path=ppt/tags/tag451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452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453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454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455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456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457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4a103d1df064117a32882613b8af71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fe9f3b65a94494a986d74c3887a9c68"/>
  <p:tag name="KSO_WM_SLIDE_BACKGROUND_TYPE" val="topBottom"/>
</p:tagLst>
</file>

<file path=ppt/tags/tag45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9"/>
</p:tagLst>
</file>

<file path=ppt/tags/tag45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3c9e7a4726c4e2d9c35281656f1f70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6a422bc92544ca884b51d573eabf9ee"/>
  <p:tag name="KSO_WM_SLIDE_BACKGROUND_TYPE" val="topBottom"/>
</p:tagLst>
</file>

<file path=ppt/tags/tag4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460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461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462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463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464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465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46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7015a96197274e11ba545a647c05260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9494745b4b047d69d51b0a944419c07"/>
  <p:tag name="KSO_WM_SLIDE_BACKGROUND_TYPE" val="bottomTop"/>
</p:tagLst>
</file>

<file path=ppt/tags/tag46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a"/>
</p:tagLst>
</file>

<file path=ppt/tags/tag46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92588b125fd5484ea2276de4c7328b58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aa028eada041d199e5bf3304a89b3c"/>
  <p:tag name="KSO_WM_SLIDE_BACKGROUND_TYPE" val="bottomTop"/>
</p:tagLst>
</file>

<file path=ppt/tags/tag469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0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471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472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473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474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47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442499be830f43ffbbb6a8cde79c425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21a8f7de54f483db7db3b2b46cf14e9"/>
  <p:tag name="KSO_WM_SLIDE_BACKGROUND_TYPE" val="navigation"/>
</p:tagLst>
</file>

<file path=ppt/tags/tag47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b"/>
</p:tagLst>
</file>

<file path=ppt/tags/tag47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a8c8654b10274c8c889b6b229a24b8f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f2a8a4c9414fa2a8ef704812f7415a"/>
  <p:tag name="KSO_WM_SLIDE_BACKGROUND_TYPE" val="navigation"/>
</p:tagLst>
</file>

<file path=ppt/tags/tag478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79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0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81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82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83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84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85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8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565beb60186746a3853a2ac76d2e8a8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680957d408c44c283134c8d1de03dfe"/>
  <p:tag name="KSO_WM_SLIDE_BACKGROUND_TYPE" val="belt"/>
</p:tagLst>
</file>

<file path=ppt/tags/tag48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c"/>
</p:tagLst>
</file>

<file path=ppt/tags/tag48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b55a64fe5e3e4e4ca773a5ed50846e01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afbaa161adf49cb9b0a7fce3528a5e1"/>
  <p:tag name="KSO_WM_SLIDE_BACKGROUND_TYPE" val="belt"/>
</p:tagLst>
</file>

<file path=ppt/tags/tag48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db3eba4e42749598b10749555f33909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8bd968ccf5e4a19b0279292d0f17600"/>
  <p:tag name="KSO_WM_SLIDE_BACKGROUND_TYPE" val="belt"/>
</p:tagLst>
</file>

<file path=ppt/tags/tag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0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491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492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493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494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4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4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4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25929"/>
  <p:tag name="KSO_WM_CHIP_COLORING" val="1"/>
</p:tagLst>
</file>

<file path=ppt/tags/tag50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7*i*1"/>
  <p:tag name="KSO_WM_BEAUTIFY_FLAG" val="#wm#"/>
  <p:tag name="KSO_WM_TAG_VERSION" val="1.0"/>
  <p:tag name="KSO_WM_CHIP_GROUPID" val="62f46031295c1bf6da721ff2"/>
  <p:tag name="KSO_WM_CHIP_XID" val="62f46108295c1bf6da722017"/>
  <p:tag name="KSO_WM_UNIT_DEC_AREA_ID" val="09af2ead2ebb46fba9480e2ebec1b6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7a001cef8b9427397fc9bc68fb0f2bf"/>
</p:tagLst>
</file>

<file path=ppt/tags/tag502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8*i*1"/>
  <p:tag name="KSO_WM_BEAUTIFY_FLAG" val="#wm#"/>
  <p:tag name="KSO_WM_TAG_VERSION" val="1.0"/>
  <p:tag name="KSO_WM_CHIP_GROUPID" val="62f46031295c1bf6da721ff2"/>
  <p:tag name="KSO_WM_CHIP_XID" val="62f46108295c1bf6da722015"/>
  <p:tag name="KSO_WM_UNIT_DEC_AREA_ID" val="f511142852584b85ae89cbacfca79027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02d435fce724ca780ec04e79ef5dc56"/>
</p:tagLst>
</file>

<file path=ppt/tags/tag503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9*i*1"/>
  <p:tag name="KSO_WM_BEAUTIFY_FLAG" val="#wm#"/>
  <p:tag name="KSO_WM_TAG_VERSION" val="1.0"/>
  <p:tag name="KSO_WM_CHIP_GROUPID" val="62f46031295c1bf6da721ff2"/>
  <p:tag name="KSO_WM_CHIP_XID" val="62f46108295c1bf6da722016"/>
  <p:tag name="KSO_WM_UNIT_DEC_AREA_ID" val="fb2a62a984ac4abda8fc2f9d3b0063c8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6a6b6d73d316455aa04f4d0e04c3fbe2"/>
</p:tagLst>
</file>

<file path=ppt/tags/tag5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7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a7e182621d50433f99f1ccd477909438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508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7de26be050f14b7d898d013e8948c68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509.xml><?xml version="1.0" encoding="utf-8"?>
<p:tagLst xmlns:p="http://schemas.openxmlformats.org/presentationml/2006/main">
  <p:tag name="KSO_WM_UNIT_ISCONTENTSTITLE" val="0"/>
  <p:tag name="KSO_WM_UNIT_ISNUMDGMTITLE" val="0"/>
  <p:tag name="KSO_WM_UNIT_PRESET_TEXT" val="扁平工作汇报通用模版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499c521a8f254036b7ea8fd2fe9b884f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51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51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51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5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9*i*1"/>
  <p:tag name="KSO_WM_BEAUTIFY_FLAG" val="#wm#"/>
  <p:tag name="KSO_WM_TAG_VERSION" val="1.0"/>
  <p:tag name="KSO_WM_CHIP_GROUPID" val="62f46031295c1bf6da721ff2"/>
  <p:tag name="KSO_WM_CHIP_XID" val="62f46108295c1bf6da722010"/>
  <p:tag name="KSO_WM_UNIT_DEC_AREA_ID" val="13a4c20be09943abba99c72c876894d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7808d3639015451daaad18d9753b07c7"/>
</p:tagLst>
</file>

<file path=ppt/tags/tag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0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21*i*1"/>
  <p:tag name="KSO_WM_BEAUTIFY_FLAG" val="#wm#"/>
  <p:tag name="KSO_WM_TAG_VERSION" val="1.0"/>
  <p:tag name="KSO_WM_CHIP_GROUPID" val="62f46031295c1bf6da721ff2"/>
  <p:tag name="KSO_WM_CHIP_XID" val="62f46108295c1bf6da72200d"/>
  <p:tag name="KSO_WM_UNIT_DEC_AREA_ID" val="252b9457224e4987bf313133bab3e1d6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cfcd64bbbb485f88e65e0404ecbe33"/>
</p:tagLst>
</file>

<file path=ppt/tags/tag521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0*i*1"/>
  <p:tag name="KSO_WM_BEAUTIFY_FLAG" val="#wm#"/>
  <p:tag name="KSO_WM_TAG_VERSION" val="1.0"/>
  <p:tag name="KSO_WM_CHIP_GROUPID" val="62f46031295c1bf6da721ff2"/>
  <p:tag name="KSO_WM_CHIP_XID" val="62f46108295c1bf6da72200e"/>
  <p:tag name="KSO_WM_UNIT_DEC_AREA_ID" val="e2656fec0ba04caba967fc2cd0396645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bbb6b71fb934e8f9809289c4dc99f1d"/>
</p:tagLst>
</file>

<file path=ppt/tags/tag522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2*i*1"/>
  <p:tag name="KSO_WM_BEAUTIFY_FLAG" val="#wm#"/>
  <p:tag name="KSO_WM_TAG_VERSION" val="1.0"/>
  <p:tag name="KSO_WM_CHIP_GROUPID" val="62f46031295c1bf6da721ff2"/>
  <p:tag name="KSO_WM_CHIP_XID" val="62f46108295c1bf6da72200f"/>
  <p:tag name="KSO_WM_UNIT_DEC_AREA_ID" val="21da17a33900464c8964b513d0b14963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0209f6992d455c88da6c2faceea054"/>
</p:tagLst>
</file>

<file path=ppt/tags/tag5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6.xml><?xml version="1.0" encoding="utf-8"?>
<p:tagLst xmlns:p="http://schemas.openxmlformats.org/presentationml/2006/main">
  <p:tag name="KSO_WM_UNIT_DEFAULT_FONT" val="28;42;2"/>
  <p:tag name="KSO_WM_UNIT_BLOCK" val="0"/>
  <p:tag name="KSO_WM_UNIT_DEC_AREA_ID" val="900b6d3038fd46fdbe79eafefbfdfc98"/>
  <p:tag name="KSO_WM_UNIT_ISCONTENTSTITLE" val="0"/>
  <p:tag name="KSO_WM_UNIT_ISNUMDGMTITLE" val="0"/>
  <p:tag name="KSO_WM_UNIT_PRESET_TEXT" val="单击此处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527.xml><?xml version="1.0" encoding="utf-8"?>
<p:tagLst xmlns:p="http://schemas.openxmlformats.org/presentationml/2006/main">
  <p:tag name="KSO_WM_UNIT_DEFAULT_FONT" val="16;20;2"/>
  <p:tag name="KSO_WM_UNIT_BLOCK" val="0"/>
  <p:tag name="KSO_WM_UNIT_DEC_AREA_ID" val="418de338407040f2ab2c72a88a21aff5"/>
  <p:tag name="KSO_WM_UNIT_SUBTYPE" val="a"/>
  <p:tag name="KSO_WM_UNIT_PRESET_TEXT" val="单击此处添加文本具体内容，简明扼要地阐述你的观点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528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52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0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53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5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8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53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0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54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5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5*i*1"/>
  <p:tag name="KSO_WM_BEAUTIFY_FLAG" val="#wm#"/>
  <p:tag name="KSO_WM_TAG_VERSION" val="1.0"/>
  <p:tag name="KSO_WM_CHIP_GROUPID" val="62f46031295c1bf6da721ff2"/>
  <p:tag name="KSO_WM_CHIP_XID" val="62f46108295c1bf6da722009"/>
  <p:tag name="KSO_WM_UNIT_DEC_AREA_ID" val="a11eb30db7584d69aa61e86d399dd65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ab0a0d6a214ef3b99da4ee0efd89f3"/>
</p:tagLst>
</file>

<file path=ppt/tags/tag55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5*i*1"/>
  <p:tag name="KSO_WM_BEAUTIFY_FLAG" val="#wm#"/>
  <p:tag name="KSO_WM_TAG_VERSION" val="1.0"/>
  <p:tag name="KSO_WM_CHIP_GROUPID" val="62f46031295c1bf6da721ff2"/>
  <p:tag name="KSO_WM_CHIP_XID" val="62f46108295c1bf6da722009"/>
  <p:tag name="KSO_WM_UNIT_DEC_AREA_ID" val="a11eb30db7584d69aa61e86d399dd65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ab0a0d6a214ef3b99da4ee0efd89f3"/>
</p:tagLst>
</file>

<file path=ppt/tags/tag551.xml><?xml version="1.0" encoding="utf-8"?>
<p:tagLst xmlns:p="http://schemas.openxmlformats.org/presentationml/2006/main">
  <p:tag name="KSO_WM_UNIT_SUBTYPE" val="r"/>
  <p:tag name="KSO_WM_TEMPLATE_CATEGORY" val="chip"/>
  <p:tag name="KSO_WM_TEMPLATE_INDEX" val="20225929"/>
  <p:tag name="KSO_WM_UNIT_TYPE" val="i"/>
  <p:tag name="KSO_WM_UNIT_INDEX" val="1"/>
  <p:tag name="KSO_WM_UNIT_ID" val="chip20225929_16*i*1"/>
  <p:tag name="KSO_WM_BEAUTIFY_FLAG" val="#wm#"/>
  <p:tag name="KSO_WM_TAG_VERSION" val="1.0"/>
  <p:tag name="KSO_WM_CHIP_GROUPID" val="62f46031295c1bf6da721ff2"/>
  <p:tag name="KSO_WM_CHIP_XID" val="62f46108295c1bf6da722008"/>
  <p:tag name="KSO_WM_UNIT_DEC_AREA_ID" val="fcd2acbda2284d9bb386c2afefae071f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85ec19d65cbc42578d2fa85475b2944f"/>
</p:tagLst>
</file>

<file path=ppt/tags/tag552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7*i*1"/>
  <p:tag name="KSO_WM_BEAUTIFY_FLAG" val="#wm#"/>
  <p:tag name="KSO_WM_TAG_VERSION" val="1.0"/>
  <p:tag name="KSO_WM_CHIP_GROUPID" val="62f46031295c1bf6da721ff2"/>
  <p:tag name="KSO_WM_CHIP_XID" val="62f46108295c1bf6da722007"/>
  <p:tag name="KSO_WM_UNIT_DEC_AREA_ID" val="ad1b66cd69694d96867a0ff7eb15adc3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5a36abfffbee49619f47441b3271db8c"/>
</p:tagLst>
</file>

<file path=ppt/tags/tag5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.xml><?xml version="1.0" encoding="utf-8"?>
<p:tagLst xmlns:p="http://schemas.openxmlformats.org/presentationml/2006/main">
  <p:tag name="KSO_WM_UNIT_SUBTYPE" val="r"/>
  <p:tag name="KSO_WM_TEMPLATE_CATEGORY" val="chip"/>
  <p:tag name="KSO_WM_TEMPLATE_INDEX" val="20225929"/>
  <p:tag name="KSO_WM_UNIT_TYPE" val="i"/>
  <p:tag name="KSO_WM_UNIT_INDEX" val="1"/>
  <p:tag name="KSO_WM_UNIT_ID" val="chip20225929_16*i*1"/>
  <p:tag name="KSO_WM_BEAUTIFY_FLAG" val="#wm#"/>
  <p:tag name="KSO_WM_TAG_VERSION" val="1.0"/>
  <p:tag name="KSO_WM_CHIP_GROUPID" val="62f46031295c1bf6da721ff2"/>
  <p:tag name="KSO_WM_CHIP_XID" val="62f46108295c1bf6da722008"/>
  <p:tag name="KSO_WM_UNIT_DEC_AREA_ID" val="fcd2acbda2284d9bb386c2afefae071f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85ec19d65cbc42578d2fa85475b2944f"/>
</p:tagLst>
</file>

<file path=ppt/tags/tag56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56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56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56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5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7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7*i*1"/>
  <p:tag name="KSO_WM_BEAUTIFY_FLAG" val="#wm#"/>
  <p:tag name="KSO_WM_TAG_VERSION" val="1.0"/>
  <p:tag name="KSO_WM_CHIP_GROUPID" val="62f46031295c1bf6da721ff2"/>
  <p:tag name="KSO_WM_CHIP_XID" val="62f46108295c1bf6da722007"/>
  <p:tag name="KSO_WM_UNIT_DEC_AREA_ID" val="ad1b66cd69694d96867a0ff7eb15adc3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5a36abfffbee49619f47441b3271db8c"/>
</p:tagLst>
</file>

<file path=ppt/tags/tag57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57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57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57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5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7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8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58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58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5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87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1*i*1"/>
  <p:tag name="KSO_WM_BEAUTIFY_FLAG" val="#wm#"/>
  <p:tag name="KSO_WM_TAG_VERSION" val="1.0"/>
  <p:tag name="KSO_WM_CHIP_GROUPID" val="62f46031295c1bf6da721ff2"/>
  <p:tag name="KSO_WM_CHIP_XID" val="62f46108295c1bf6da72200c"/>
  <p:tag name="KSO_WM_UNIT_DEC_AREA_ID" val="14011a8e91cd4298a82e33b30d9d314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29e6443127e47e79054c6ed2e0a7187"/>
</p:tagLst>
</file>

<file path=ppt/tags/tag588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2*i*1"/>
  <p:tag name="KSO_WM_BEAUTIFY_FLAG" val="#wm#"/>
  <p:tag name="KSO_WM_TAG_VERSION" val="1.0"/>
  <p:tag name="KSO_WM_CHIP_GROUPID" val="62f46031295c1bf6da721ff2"/>
  <p:tag name="KSO_WM_CHIP_XID" val="62f46108295c1bf6da72200a"/>
  <p:tag name="KSO_WM_UNIT_DEC_AREA_ID" val="12bcf50b896d47a2a0c0014856b3919c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04555e7b224aa382665f746c1dafc8"/>
</p:tagLst>
</file>

<file path=ppt/tags/tag589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13*i*1"/>
  <p:tag name="KSO_WM_BEAUTIFY_FLAG" val="#wm#"/>
  <p:tag name="KSO_WM_TAG_VERSION" val="1.0"/>
  <p:tag name="KSO_WM_CHIP_GROUPID" val="62f46031295c1bf6da721ff2"/>
  <p:tag name="KSO_WM_CHIP_XID" val="62f46108295c1bf6da72200b"/>
  <p:tag name="KSO_WM_UNIT_DEC_AREA_ID" val="4b82206308dc4dfca5091faeb5ad8dcb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903a07473ab4985a6ff4948c564b532"/>
</p:tagLst>
</file>

<file path=ppt/tags/tag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3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7b192dcabe964d75914c11de950dc1a2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594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e2277aaa19f3465794745b28de2435a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595.xml><?xml version="1.0" encoding="utf-8"?>
<p:tagLst xmlns:p="http://schemas.openxmlformats.org/presentationml/2006/main">
  <p:tag name="KSO_WM_UNIT_ISCONTENTSTITLE" val="0"/>
  <p:tag name="KSO_WM_UNIT_ISNUMDGMTITLE" val="0"/>
  <p:tag name="KSO_WM_UNIT_PRESET_TEXT" val="演讲完毕，感谢观看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22c2ec44390b461589e76e6cc3ffcaf0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59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  <p:tag name="KSO_WM_SLIDE_BACKGROUND_TYPE" val="general"/>
</p:tagLst>
</file>

<file path=ppt/tags/tag597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59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59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7*i*1"/>
  <p:tag name="KSO_WM_BEAUTIFY_FLAG" val="#wm#"/>
  <p:tag name="KSO_WM_TAG_VERSION" val="1.0"/>
  <p:tag name="KSO_WM_CHIP_GROUPID" val="62f46031295c1bf6da721ff2"/>
  <p:tag name="KSO_WM_CHIP_XID" val="62f46108295c1bf6da722017"/>
  <p:tag name="KSO_WM_UNIT_DEC_AREA_ID" val="09af2ead2ebb46fba9480e2ebec1b6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7a001cef8b9427397fc9bc68fb0f2bf"/>
</p:tagLst>
</file>

<file path=ppt/tags/tag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00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601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602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603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60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1ea98a32154477cabe4b065869e4d0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60d6894f91b45118bb986f34ad4b5b3"/>
  <p:tag name="KSO_WM_SLIDE_BACKGROUND_TYPE" val="frame"/>
</p:tagLst>
</file>

<file path=ppt/tags/tag60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2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7"/>
</p:tagLst>
</file>

<file path=ppt/tags/tag60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f5264c7e68a44f1a15747dbcd38d52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3e2d5b1ab174510a5d323fd6913ff07"/>
  <p:tag name="KSO_WM_SLIDE_BACKGROUND_TYPE" val="frame"/>
</p:tagLst>
</file>

<file path=ppt/tags/tag60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9e6189f3e8cc41ada10393c8fda849c1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c8af0cc4ec944f59543c9d793c5bebb"/>
  <p:tag name="KSO_WM_SLIDE_BACKGROUND_TYPE" val="frame"/>
</p:tagLst>
</file>

<file path=ppt/tags/tag608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609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10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611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612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613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d41f0c8cabb64126b3d3a1a8f17cef9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84ce0b121b4450fb181c2aa99d7af87"/>
  <p:tag name="KSO_WM_SLIDE_BACKGROUND_TYPE" val="leftRight"/>
</p:tagLst>
</file>

<file path=ppt/tags/tag61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3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8"/>
</p:tagLst>
</file>

<file path=ppt/tags/tag61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7f99a42d7be74a94915ab725086778af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5af85f1680e4b98a1b9d47f7e6b6dd7"/>
  <p:tag name="KSO_WM_SLIDE_BACKGROUND_TYPE" val="leftRight"/>
</p:tagLst>
</file>

<file path=ppt/tags/tag616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617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618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619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20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621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622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4a103d1df064117a32882613b8af71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fe9f3b65a94494a986d74c3887a9c68"/>
  <p:tag name="KSO_WM_SLIDE_BACKGROUND_TYPE" val="topBottom"/>
</p:tagLst>
</file>

<file path=ppt/tags/tag62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9"/>
</p:tagLst>
</file>

<file path=ppt/tags/tag62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3c9e7a4726c4e2d9c35281656f1f70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6a422bc92544ca884b51d573eabf9ee"/>
  <p:tag name="KSO_WM_SLIDE_BACKGROUND_TYPE" val="topBottom"/>
</p:tagLst>
</file>

<file path=ppt/tags/tag625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626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627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628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629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30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63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7015a96197274e11ba545a647c05260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9494745b4b047d69d51b0a944419c07"/>
  <p:tag name="KSO_WM_SLIDE_BACKGROUND_TYPE" val="bottomTop"/>
</p:tagLst>
</file>

<file path=ppt/tags/tag63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a"/>
</p:tagLst>
</file>

<file path=ppt/tags/tag63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92588b125fd5484ea2276de4c7328b58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aa028eada041d199e5bf3304a89b3c"/>
  <p:tag name="KSO_WM_SLIDE_BACKGROUND_TYPE" val="bottomTop"/>
</p:tagLst>
</file>

<file path=ppt/tags/tag634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635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636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637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638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639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4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442499be830f43ffbbb6a8cde79c425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21a8f7de54f483db7db3b2b46cf14e9"/>
  <p:tag name="KSO_WM_SLIDE_BACKGROUND_TYPE" val="navigation"/>
</p:tagLst>
</file>

<file path=ppt/tags/tag64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b"/>
</p:tagLst>
</file>

<file path=ppt/tags/tag64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a8c8654b10274c8c889b6b229a24b8f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f2a8a4c9414fa2a8ef704812f7415a"/>
  <p:tag name="KSO_WM_SLIDE_BACKGROUND_TYPE" val="navigation"/>
</p:tagLst>
</file>

<file path=ppt/tags/tag643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644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645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646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647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648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649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6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650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65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565beb60186746a3853a2ac76d2e8a8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680957d408c44c283134c8d1de03dfe"/>
  <p:tag name="KSO_WM_SLIDE_BACKGROUND_TYPE" val="belt"/>
</p:tagLst>
</file>

<file path=ppt/tags/tag65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c"/>
</p:tagLst>
</file>

<file path=ppt/tags/tag65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b55a64fe5e3e4e4ca773a5ed50846e01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afbaa161adf49cb9b0a7fce3528a5e1"/>
  <p:tag name="KSO_WM_SLIDE_BACKGROUND_TYPE" val="belt"/>
</p:tagLst>
</file>

<file path=ppt/tags/tag65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db3eba4e42749598b10749555f33909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8bd968ccf5e4a19b0279292d0f17600"/>
  <p:tag name="KSO_WM_SLIDE_BACKGROUND_TYPE" val="belt"/>
</p:tagLst>
</file>

<file path=ppt/tags/tag655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656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657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658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659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6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6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6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6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6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25929"/>
  <p:tag name="KSO_WM_CHIP_COLORING" val="1"/>
</p:tagLst>
</file>

<file path=ppt/tags/tag66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7*i*1"/>
  <p:tag name="KSO_WM_BEAUTIFY_FLAG" val="#wm#"/>
  <p:tag name="KSO_WM_TAG_VERSION" val="1.0"/>
  <p:tag name="KSO_WM_CHIP_GROUPID" val="62f46031295c1bf6da721ff2"/>
  <p:tag name="KSO_WM_CHIP_XID" val="62f46108295c1bf6da722017"/>
  <p:tag name="KSO_WM_UNIT_DEC_AREA_ID" val="09af2ead2ebb46fba9480e2ebec1b6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7a001cef8b9427397fc9bc68fb0f2bf"/>
</p:tagLst>
</file>

<file path=ppt/tags/tag667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8*i*1"/>
  <p:tag name="KSO_WM_BEAUTIFY_FLAG" val="#wm#"/>
  <p:tag name="KSO_WM_TAG_VERSION" val="1.0"/>
  <p:tag name="KSO_WM_CHIP_GROUPID" val="62f46031295c1bf6da721ff2"/>
  <p:tag name="KSO_WM_CHIP_XID" val="62f46108295c1bf6da722015"/>
  <p:tag name="KSO_WM_UNIT_DEC_AREA_ID" val="f511142852584b85ae89cbacfca79027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02d435fce724ca780ec04e79ef5dc56"/>
</p:tagLst>
</file>

<file path=ppt/tags/tag668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9*i*1"/>
  <p:tag name="KSO_WM_BEAUTIFY_FLAG" val="#wm#"/>
  <p:tag name="KSO_WM_TAG_VERSION" val="1.0"/>
  <p:tag name="KSO_WM_CHIP_GROUPID" val="62f46031295c1bf6da721ff2"/>
  <p:tag name="KSO_WM_CHIP_XID" val="62f46108295c1bf6da722016"/>
  <p:tag name="KSO_WM_UNIT_DEC_AREA_ID" val="fb2a62a984ac4abda8fc2f9d3b0063c8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6a6b6d73d316455aa04f4d0e04c3fbe2"/>
</p:tagLst>
</file>

<file path=ppt/tags/tag6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6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72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a7e182621d50433f99f1ccd477909438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673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7de26be050f14b7d898d013e8948c68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674.xml><?xml version="1.0" encoding="utf-8"?>
<p:tagLst xmlns:p="http://schemas.openxmlformats.org/presentationml/2006/main">
  <p:tag name="KSO_WM_UNIT_ISCONTENTSTITLE" val="0"/>
  <p:tag name="KSO_WM_UNIT_ISNUMDGMTITLE" val="0"/>
  <p:tag name="KSO_WM_UNIT_PRESET_TEXT" val="扁平工作汇报通用模版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499c521a8f254036b7ea8fd2fe9b884f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67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67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67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67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6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6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8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9*i*1"/>
  <p:tag name="KSO_WM_BEAUTIFY_FLAG" val="#wm#"/>
  <p:tag name="KSO_WM_TAG_VERSION" val="1.0"/>
  <p:tag name="KSO_WM_CHIP_GROUPID" val="62f46031295c1bf6da721ff2"/>
  <p:tag name="KSO_WM_CHIP_XID" val="62f46108295c1bf6da722010"/>
  <p:tag name="KSO_WM_UNIT_DEC_AREA_ID" val="13a4c20be09943abba99c72c876894d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7808d3639015451daaad18d9753b07c7"/>
</p:tagLst>
</file>

<file path=ppt/tags/tag685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21*i*1"/>
  <p:tag name="KSO_WM_BEAUTIFY_FLAG" val="#wm#"/>
  <p:tag name="KSO_WM_TAG_VERSION" val="1.0"/>
  <p:tag name="KSO_WM_CHIP_GROUPID" val="62f46031295c1bf6da721ff2"/>
  <p:tag name="KSO_WM_CHIP_XID" val="62f46108295c1bf6da72200d"/>
  <p:tag name="KSO_WM_UNIT_DEC_AREA_ID" val="252b9457224e4987bf313133bab3e1d6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cfcd64bbbb485f88e65e0404ecbe33"/>
</p:tagLst>
</file>

<file path=ppt/tags/tag686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0*i*1"/>
  <p:tag name="KSO_WM_BEAUTIFY_FLAG" val="#wm#"/>
  <p:tag name="KSO_WM_TAG_VERSION" val="1.0"/>
  <p:tag name="KSO_WM_CHIP_GROUPID" val="62f46031295c1bf6da721ff2"/>
  <p:tag name="KSO_WM_CHIP_XID" val="62f46108295c1bf6da72200e"/>
  <p:tag name="KSO_WM_UNIT_DEC_AREA_ID" val="e2656fec0ba04caba967fc2cd0396645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bbb6b71fb934e8f9809289c4dc99f1d"/>
</p:tagLst>
</file>

<file path=ppt/tags/tag687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2*i*1"/>
  <p:tag name="KSO_WM_BEAUTIFY_FLAG" val="#wm#"/>
  <p:tag name="KSO_WM_TAG_VERSION" val="1.0"/>
  <p:tag name="KSO_WM_CHIP_GROUPID" val="62f46031295c1bf6da721ff2"/>
  <p:tag name="KSO_WM_CHIP_XID" val="62f46108295c1bf6da72200f"/>
  <p:tag name="KSO_WM_UNIT_DEC_AREA_ID" val="21da17a33900464c8964b513d0b14963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0209f6992d455c88da6c2faceea054"/>
</p:tagLst>
</file>

<file path=ppt/tags/tag6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91.xml><?xml version="1.0" encoding="utf-8"?>
<p:tagLst xmlns:p="http://schemas.openxmlformats.org/presentationml/2006/main">
  <p:tag name="KSO_WM_UNIT_DEFAULT_FONT" val="28;42;2"/>
  <p:tag name="KSO_WM_UNIT_BLOCK" val="0"/>
  <p:tag name="KSO_WM_UNIT_DEC_AREA_ID" val="900b6d3038fd46fdbe79eafefbfdfc98"/>
  <p:tag name="KSO_WM_UNIT_ISCONTENTSTITLE" val="0"/>
  <p:tag name="KSO_WM_UNIT_ISNUMDGMTITLE" val="0"/>
  <p:tag name="KSO_WM_UNIT_PRESET_TEXT" val="单击此处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692.xml><?xml version="1.0" encoding="utf-8"?>
<p:tagLst xmlns:p="http://schemas.openxmlformats.org/presentationml/2006/main">
  <p:tag name="KSO_WM_UNIT_DEFAULT_FONT" val="16;20;2"/>
  <p:tag name="KSO_WM_UNIT_BLOCK" val="0"/>
  <p:tag name="KSO_WM_UNIT_DEC_AREA_ID" val="418de338407040f2ab2c72a88a21aff5"/>
  <p:tag name="KSO_WM_UNIT_SUBTYPE" val="a"/>
  <p:tag name="KSO_WM_UNIT_PRESET_TEXT" val="单击此处添加文本具体内容，简明扼要地阐述你的观点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693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69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69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69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6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8*i*1"/>
  <p:tag name="KSO_WM_BEAUTIFY_FLAG" val="#wm#"/>
  <p:tag name="KSO_WM_TAG_VERSION" val="1.0"/>
  <p:tag name="KSO_WM_CHIP_GROUPID" val="62f46031295c1bf6da721ff2"/>
  <p:tag name="KSO_WM_CHIP_XID" val="62f46108295c1bf6da722015"/>
  <p:tag name="KSO_WM_UNIT_DEC_AREA_ID" val="f511142852584b85ae89cbacfca79027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02d435fce724ca780ec04e79ef5dc56"/>
</p:tagLst>
</file>

<file path=ppt/tags/tag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03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70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70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70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7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1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5*i*1"/>
  <p:tag name="KSO_WM_BEAUTIFY_FLAG" val="#wm#"/>
  <p:tag name="KSO_WM_TAG_VERSION" val="1.0"/>
  <p:tag name="KSO_WM_CHIP_GROUPID" val="62f46031295c1bf6da721ff2"/>
  <p:tag name="KSO_WM_CHIP_XID" val="62f46108295c1bf6da722009"/>
  <p:tag name="KSO_WM_UNIT_DEC_AREA_ID" val="a11eb30db7584d69aa61e86d399dd65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ab0a0d6a214ef3b99da4ee0efd89f3"/>
</p:tagLst>
</file>

<file path=ppt/tags/tag716.xml><?xml version="1.0" encoding="utf-8"?>
<p:tagLst xmlns:p="http://schemas.openxmlformats.org/presentationml/2006/main">
  <p:tag name="KSO_WM_UNIT_SUBTYPE" val="r"/>
  <p:tag name="KSO_WM_TEMPLATE_CATEGORY" val="chip"/>
  <p:tag name="KSO_WM_TEMPLATE_INDEX" val="20225929"/>
  <p:tag name="KSO_WM_UNIT_TYPE" val="i"/>
  <p:tag name="KSO_WM_UNIT_INDEX" val="1"/>
  <p:tag name="KSO_WM_UNIT_ID" val="chip20225929_16*i*1"/>
  <p:tag name="KSO_WM_BEAUTIFY_FLAG" val="#wm#"/>
  <p:tag name="KSO_WM_TAG_VERSION" val="1.0"/>
  <p:tag name="KSO_WM_CHIP_GROUPID" val="62f46031295c1bf6da721ff2"/>
  <p:tag name="KSO_WM_CHIP_XID" val="62f46108295c1bf6da722008"/>
  <p:tag name="KSO_WM_UNIT_DEC_AREA_ID" val="fcd2acbda2284d9bb386c2afefae071f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85ec19d65cbc42578d2fa85475b2944f"/>
</p:tagLst>
</file>

<file path=ppt/tags/tag717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7*i*1"/>
  <p:tag name="KSO_WM_BEAUTIFY_FLAG" val="#wm#"/>
  <p:tag name="KSO_WM_TAG_VERSION" val="1.0"/>
  <p:tag name="KSO_WM_CHIP_GROUPID" val="62f46031295c1bf6da721ff2"/>
  <p:tag name="KSO_WM_CHIP_XID" val="62f46108295c1bf6da722007"/>
  <p:tag name="KSO_WM_UNIT_DEC_AREA_ID" val="ad1b66cd69694d96867a0ff7eb15adc3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5a36abfffbee49619f47441b3271db8c"/>
</p:tagLst>
</file>

<file path=ppt/tags/tag7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2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72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72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72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7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3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73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73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73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7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4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74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74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74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7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7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52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1*i*1"/>
  <p:tag name="KSO_WM_BEAUTIFY_FLAG" val="#wm#"/>
  <p:tag name="KSO_WM_TAG_VERSION" val="1.0"/>
  <p:tag name="KSO_WM_CHIP_GROUPID" val="62f46031295c1bf6da721ff2"/>
  <p:tag name="KSO_WM_CHIP_XID" val="62f46108295c1bf6da72200c"/>
  <p:tag name="KSO_WM_UNIT_DEC_AREA_ID" val="14011a8e91cd4298a82e33b30d9d314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29e6443127e47e79054c6ed2e0a7187"/>
</p:tagLst>
</file>

<file path=ppt/tags/tag753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2*i*1"/>
  <p:tag name="KSO_WM_BEAUTIFY_FLAG" val="#wm#"/>
  <p:tag name="KSO_WM_TAG_VERSION" val="1.0"/>
  <p:tag name="KSO_WM_CHIP_GROUPID" val="62f46031295c1bf6da721ff2"/>
  <p:tag name="KSO_WM_CHIP_XID" val="62f46108295c1bf6da72200a"/>
  <p:tag name="KSO_WM_UNIT_DEC_AREA_ID" val="12bcf50b896d47a2a0c0014856b3919c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04555e7b224aa382665f746c1dafc8"/>
</p:tagLst>
</file>

<file path=ppt/tags/tag754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13*i*1"/>
  <p:tag name="KSO_WM_BEAUTIFY_FLAG" val="#wm#"/>
  <p:tag name="KSO_WM_TAG_VERSION" val="1.0"/>
  <p:tag name="KSO_WM_CHIP_GROUPID" val="62f46031295c1bf6da721ff2"/>
  <p:tag name="KSO_WM_CHIP_XID" val="62f46108295c1bf6da72200b"/>
  <p:tag name="KSO_WM_UNIT_DEC_AREA_ID" val="4b82206308dc4dfca5091faeb5ad8dcb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903a07473ab4985a6ff4948c564b532"/>
</p:tagLst>
</file>

<file path=ppt/tags/tag7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58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7b192dcabe964d75914c11de950dc1a2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759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e2277aaa19f3465794745b28de2435a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7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760.xml><?xml version="1.0" encoding="utf-8"?>
<p:tagLst xmlns:p="http://schemas.openxmlformats.org/presentationml/2006/main">
  <p:tag name="KSO_WM_UNIT_ISCONTENTSTITLE" val="0"/>
  <p:tag name="KSO_WM_UNIT_ISNUMDGMTITLE" val="0"/>
  <p:tag name="KSO_WM_UNIT_PRESET_TEXT" val="演讲完毕，感谢观看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22c2ec44390b461589e76e6cc3ffcaf0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76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  <p:tag name="KSO_WM_SLIDE_BACKGROUND_TYPE" val="general"/>
</p:tagLst>
</file>

<file path=ppt/tags/tag762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76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76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765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766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767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768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76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1ea98a32154477cabe4b065869e4d0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60d6894f91b45118bb986f34ad4b5b3"/>
  <p:tag name="KSO_WM_SLIDE_BACKGROUND_TYPE" val="frame"/>
</p:tagLst>
</file>

<file path=ppt/tags/tag7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77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2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7"/>
</p:tagLst>
</file>

<file path=ppt/tags/tag77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f5264c7e68a44f1a15747dbcd38d52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3e2d5b1ab174510a5d323fd6913ff07"/>
  <p:tag name="KSO_WM_SLIDE_BACKGROUND_TYPE" val="frame"/>
</p:tagLst>
</file>

<file path=ppt/tags/tag77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9e6189f3e8cc41ada10393c8fda849c1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c8af0cc4ec944f59543c9d793c5bebb"/>
  <p:tag name="KSO_WM_SLIDE_BACKGROUND_TYPE" val="frame"/>
</p:tagLst>
</file>

<file path=ppt/tags/tag773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774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775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776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777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778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d41f0c8cabb64126b3d3a1a8f17cef9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84ce0b121b4450fb181c2aa99d7af87"/>
  <p:tag name="KSO_WM_SLIDE_BACKGROUND_TYPE" val="leftRight"/>
</p:tagLst>
</file>

<file path=ppt/tags/tag77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3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8"/>
</p:tagLst>
</file>

<file path=ppt/tags/tag7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780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7f99a42d7be74a94915ab725086778af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5af85f1680e4b98a1b9d47f7e6b6dd7"/>
  <p:tag name="KSO_WM_SLIDE_BACKGROUND_TYPE" val="leftRight"/>
</p:tagLst>
</file>

<file path=ppt/tags/tag781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782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783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784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785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786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787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4a103d1df064117a32882613b8af71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fe9f3b65a94494a986d74c3887a9c68"/>
  <p:tag name="KSO_WM_SLIDE_BACKGROUND_TYPE" val="topBottom"/>
</p:tagLst>
</file>

<file path=ppt/tags/tag78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9"/>
</p:tagLst>
</file>

<file path=ppt/tags/tag78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3c9e7a4726c4e2d9c35281656f1f70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6a422bc92544ca884b51d573eabf9ee"/>
  <p:tag name="KSO_WM_SLIDE_BACKGROUND_TYPE" val="topBottom"/>
</p:tagLst>
</file>

<file path=ppt/tags/tag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90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791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792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793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794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795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79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7015a96197274e11ba545a647c05260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9494745b4b047d69d51b0a944419c07"/>
  <p:tag name="KSO_WM_SLIDE_BACKGROUND_TYPE" val="bottomTop"/>
</p:tagLst>
</file>

<file path=ppt/tags/tag79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a"/>
</p:tagLst>
</file>

<file path=ppt/tags/tag79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92588b125fd5484ea2276de4c7328b58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aa028eada041d199e5bf3304a89b3c"/>
  <p:tag name="KSO_WM_SLIDE_BACKGROUND_TYPE" val="bottomTop"/>
</p:tagLst>
</file>

<file path=ppt/tags/tag799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8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9*i*1"/>
  <p:tag name="KSO_WM_BEAUTIFY_FLAG" val="#wm#"/>
  <p:tag name="KSO_WM_TAG_VERSION" val="1.0"/>
  <p:tag name="KSO_WM_CHIP_GROUPID" val="62f46031295c1bf6da721ff2"/>
  <p:tag name="KSO_WM_CHIP_XID" val="62f46108295c1bf6da722016"/>
  <p:tag name="KSO_WM_UNIT_DEC_AREA_ID" val="fb2a62a984ac4abda8fc2f9d3b0063c8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6a6b6d73d316455aa04f4d0e04c3fbe2"/>
</p:tagLst>
</file>

<file path=ppt/tags/tag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00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801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802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803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804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80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442499be830f43ffbbb6a8cde79c425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21a8f7de54f483db7db3b2b46cf14e9"/>
  <p:tag name="KSO_WM_SLIDE_BACKGROUND_TYPE" val="navigation"/>
</p:tagLst>
</file>

<file path=ppt/tags/tag80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b"/>
</p:tagLst>
</file>

<file path=ppt/tags/tag80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a8c8654b10274c8c889b6b229a24b8f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f2a8a4c9414fa2a8ef704812f7415a"/>
  <p:tag name="KSO_WM_SLIDE_BACKGROUND_TYPE" val="navigation"/>
</p:tagLst>
</file>

<file path=ppt/tags/tag808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809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10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811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812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813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814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815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81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565beb60186746a3853a2ac76d2e8a8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680957d408c44c283134c8d1de03dfe"/>
  <p:tag name="KSO_WM_SLIDE_BACKGROUND_TYPE" val="belt"/>
</p:tagLst>
</file>

<file path=ppt/tags/tag8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c"/>
</p:tagLst>
</file>

<file path=ppt/tags/tag81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b55a64fe5e3e4e4ca773a5ed50846e01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afbaa161adf49cb9b0a7fce3528a5e1"/>
  <p:tag name="KSO_WM_SLIDE_BACKGROUND_TYPE" val="belt"/>
</p:tagLst>
</file>

<file path=ppt/tags/tag81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db3eba4e42749598b10749555f33909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8bd968ccf5e4a19b0279292d0f17600"/>
  <p:tag name="KSO_WM_SLIDE_BACKGROUND_TYPE" val="belt"/>
</p:tagLst>
</file>

<file path=ppt/tags/tag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20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821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822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823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824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8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8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8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3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25929"/>
  <p:tag name="KSO_WM_CHIP_COLORING" val="1"/>
</p:tagLst>
</file>

<file path=ppt/tags/tag831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7de26be050f14b7d898d013e8948c68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</p:tagLst>
</file>

<file path=ppt/tags/tag832.xml><?xml version="1.0" encoding="utf-8"?>
<p:tagLst xmlns:p="http://schemas.openxmlformats.org/presentationml/2006/main">
  <p:tag name="KSO_WM_UNIT_ISCONTENTSTITLE" val="0"/>
  <p:tag name="KSO_WM_UNIT_ISNUMDGMTITLE" val="0"/>
  <p:tag name="KSO_WM_UNIT_PRESET_TEXT" val="扁平工作汇报通用模版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499c521a8f254036b7ea8fd2fe9b884f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</p:tagLst>
</file>

<file path=ppt/tags/tag833.xml><?xml version="1.0" encoding="utf-8"?>
<p:tagLst xmlns:p="http://schemas.openxmlformats.org/presentationml/2006/main">
  <p:tag name="ISLIDE.ICON" val="#181737;#30664;"/>
  <p:tag name="KSO_WM_SLIDE_ID" val="custom20225929_1"/>
  <p:tag name="KSO_WM_TEMPLATE_SUBCATEGORY" val="21"/>
  <p:tag name="KSO_WM_TEMPLATE_MASTER_TYPE" val="1"/>
  <p:tag name="KSO_WM_TEMPLATE_COLOR_TYPE" val="1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25929"/>
  <p:tag name="KSO_WM_SLIDE_LAYOUT" val="a_b_f"/>
  <p:tag name="KSO_WM_SLIDE_LAYOUT_CNT" val="1_1_1"/>
  <p:tag name="KSO_WM_CHIP_INFOS" val="{&quot;type&quot;:0,&quot;layout_type&quot;:&quot;1_NF_LC_9&quot;,&quot;layout_feature&quot;:1,&quot;aspect_ratio&quot;:&quot;16:9&quot;,&quot;bg_feature&quot;:&quot;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,&quot;扁平风&quot;,&quot;手绘风&quot;,&quot;立体风&quot;,&quot;炫酷&quot;,&quot;复古风&quot;,&quot;科技风&quot;,&quot;水彩风&quot;,&quot;ios风&quot;,&quot;快闪&quot;,&quot;波普风&quot;,&quot;孟菲斯&quot;,&quot;蒸汽波&quot;,&quot;MBE&quot;,&quot;剪纸风&quot;,&quot;酸性风&quot;,&quot;像素风&quot;,&quot;涂鸦风&quot;,&quot;实景&quot;]},&quot;slide_type&quot;:[&quot;title&quot;,&quot;sectionTitle&quot;,&quot;contents&quot;,&quot;endPage&quot;],&quot;useType&quot;:[&quot;ppt&quot;]}"/>
  <p:tag name="KSO_WM_CHIP_XID" val="614aceeb1e630cfd8f1150e0"/>
  <p:tag name="KSO_WM_CHIP_FILLPROP" val="[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lm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lm&quot;,&quot;chip_types&quot;:[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cm&quot;,&quot;chip_types&quot;:[&quot;header&quot;]}],[{&quot;text_align&quot;:&quot;rm&quot;,&quot;text_direction&quot;:&quot;horizontal&quot;,&quot;support_big_font&quot;:false,&quot;picture_toward&quot;:0,&quot;picture_dockside&quot;:[],&quot;fill_id&quot;:&quot;f93f1e9f9c434256b0247c312ece663f&quot;,&quot;fill_align&quot;:&quot;rt&quot;,&quot;chip_types&quot;:[&quot;diagram&quot;,&quot;header&quot;]}],[{&quot;text_align&quot;:&quot;rm&quot;,&quot;text_direction&quot;:&quot;horizontal&quot;,&quot;support_big_font&quot;:false,&quot;picture_toward&quot;:0,&quot;picture_dockside&quot;:[],&quot;fill_id&quot;:&quot;f93f1e9f9c434256b0247c312ece663f&quot;,&quot;fill_align&quot;:&quot;rb&quot;,&quot;chip_types&quot;:[&quot;diagram&quot;,&quot;header&quot;]}],[{&quot;text_align&quot;:&quot;rm&quot;,&quot;text_direction&quot;:&quot;horizontal&quot;,&quot;support_big_font&quot;:false,&quot;picture_toward&quot;:0,&quot;picture_dockside&quot;:[],&quot;fill_id&quot;:&quot;f93f1e9f9c434256b0247c312ece663f&quot;,&quot;fill_align&quot;:&quot;rm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lt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lt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lb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lb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lm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cm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cm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ct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ct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cb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cb&quot;,&quot;chip_types&quot;:[&quot;diagram&quot;,&quot;header&quot;]}]]"/>
  <p:tag name="KSO_WM_CHIP_DECFILLPROP" val="[]"/>
  <p:tag name="KSO_WM_CHIP_GROUPID" val="614aceeb1e630cfd8f1150df"/>
  <p:tag name="KSO_WM_SLIDE_LAYOUT_INFO" val="{&quot;id&quot;:&quot;2022-09-05T11:17:29&quot;,&quot;margin&quot;:{&quot;bottom&quot;:4.418541431427002,&quot;left&quot;:3.4678056240081787,&quot;right&quot;:16.93636131286621,&quot;top&quot;:4.418541431427002},&quot;type&quot;:0}"/>
  <p:tag name="KSO_WM_SLIDE_BK_DARK_LIGHT" val="2"/>
  <p:tag name="KSO_WM_SLIDE_BACKGROUND_TYPE" val="general"/>
  <p:tag name="KSO_WM_SLIDE_SUPPORT_FEATURE_TYPE" val="0"/>
  <p:tag name="KSO_WM_SLIDE_TYPE" val="title"/>
  <p:tag name="KSO_WM_TEMPLATE_MASTER_THUMB_INDEX" val="12"/>
  <p:tag name="KSO_WM_CHIP_COLORING" val="1"/>
  <p:tag name="KSO_WM_SLIDE_SUBTYPE" val="pureTxt"/>
  <p:tag name="KSO_WM_TEMPLATE_ASSEMBLE_XID" val="6315698059d53ee3cde20f9b"/>
  <p:tag name="KSO_WM_TEMPLATE_ASSEMBLE_GROUPID" val="62f46031295c1bf6da721ff2"/>
  <p:tag name="KSO_WM_TEMPLATE_THUMBS_INDEX" val="1、2、3、4、7、16"/>
</p:tagLst>
</file>

<file path=ppt/tags/tag834.xml><?xml version="1.0" encoding="utf-8"?>
<p:tagLst xmlns:p="http://schemas.openxmlformats.org/presentationml/2006/main">
  <p:tag name="KSO_WM_UNIT_DEFAULT_FONT" val="28;42;2"/>
  <p:tag name="KSO_WM_UNIT_BLOCK" val="0"/>
  <p:tag name="KSO_WM_UNIT_DEC_AREA_ID" val="900b6d3038fd46fdbe79eafefbfdfc98"/>
  <p:tag name="KSO_WM_UNIT_ISCONTENTSTITLE" val="0"/>
  <p:tag name="KSO_WM_UNIT_ISNUMDGMTITLE" val="0"/>
  <p:tag name="KSO_WM_UNIT_PRESET_TEXT" val="单击此处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7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</p:tagLst>
</file>

<file path=ppt/tags/tag835.xml><?xml version="1.0" encoding="utf-8"?>
<p:tagLst xmlns:p="http://schemas.openxmlformats.org/presentationml/2006/main">
  <p:tag name="KSO_WM_BEAUTIFY_FLAG" val="#wm#"/>
  <p:tag name="KSO_WM_TEMPLATE_CATEGORY" val="custom"/>
  <p:tag name="KSO_WM_TEMPLATE_INDEX" val="20225929"/>
  <p:tag name="KSO_WM_SLIDE_ID" val="custom20225929_7"/>
  <p:tag name="KSO_WM_TEMPLATE_SUBCATEGORY" val="21"/>
  <p:tag name="KSO_WM_TEMPLATE_MASTER_TYPE" val="1"/>
  <p:tag name="KSO_WM_TEMPLATE_COLOR_TYPE" val="1"/>
  <p:tag name="KSO_WM_SLIDE_ITEM_CNT" val="0"/>
  <p:tag name="KSO_WM_SLIDE_INDEX" val="7"/>
  <p:tag name="KSO_WM_TAG_VERSION" val="1.0"/>
  <p:tag name="KSO_WM_SLIDE_LAYOUT" val="a_e_f"/>
  <p:tag name="KSO_WM_SLIDE_LAYOUT_CNT" val="1_1_1"/>
  <p:tag name="KSO_WM_CHIP_INFOS" val="{&quot;type&quot;:0,&quot;layout_type&quot;:&quot;1_NF_C_3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,&quot;扁平风&quot;,&quot;手绘风&quot;,&quot;立体风&quot;,&quot;炫酷&quot;,&quot;复古风&quot;,&quot;科技风&quot;,&quot;水彩风&quot;,&quot;ios风&quot;,&quot;快闪&quot;,&quot;波普风&quot;,&quot;孟菲斯&quot;,&quot;蒸汽波&quot;,&quot;MBE&quot;,&quot;剪纸风&quot;,&quot;酸性风&quot;,&quot;像素风&quot;,&quot;涂鸦风&quot;,&quot;实景&quot;]},&quot;slide_type&quot;:[&quot;sectionTitle&quot;],&quot;useType&quot;:[&quot;ppt&quot;]}"/>
  <p:tag name="KSO_WM_CHIP_FILLPROP" val="[[{&quot;text_align&quot;:&quot;lm&quot;,&quot;text_direction&quot;:&quot;horizontal&quot;,&quot;support_big_font&quot;:false,&quot;picture_toward&quot;:0,&quot;picture_dockside&quot;:[],&quot;fill_id&quot;:&quot;96eefa8a9f884552bce8fe8b1f51256e&quot;,&quot;fill_align&quot;:&quot;ct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t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96eefa8a9f884552bce8fe8b1f51256e&quot;,&quot;fill_align&quot;:&quot;ct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96eefa8a9f884552bce8fe8b1f51256e&quot;,&quot;fill_align&quot;:&quot;cb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b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96eefa8a9f884552bce8fe8b1f51256e&quot;,&quot;fill_align&quot;:&quot;cb&quot;,&quot;chip_types&quot;:[&quot;header&quot;,&quot;wordpuzzle&quot;]}]]"/>
  <p:tag name="KSO_WM_CHIP_DECFILLPROP" val="[]"/>
  <p:tag name="KSO_WM_CHIP_XID" val="61309648c37455bdf62aa28e"/>
  <p:tag name="KSO_WM_CHIP_GROUPID" val="61309648c37455bdf62aa28d"/>
  <p:tag name="KSO_WM_SLIDE_LAYOUT_INFO" val="{&quot;id&quot;:&quot;2022-09-05T11:17:17&quot;,&quot;margin&quot;:{&quot;bottom&quot;:5.086526870727539,&quot;left&quot;:5.52097225189209,&quot;right&quot;:5.52097225189209,&quot;top&quot;:5.088255405426025},&quot;type&quot;:0}"/>
  <p:tag name="KSO_WM_SLIDE_BK_DARK_LIGHT" val="2"/>
  <p:tag name="KSO_WM_SLIDE_BACKGROUND_TYPE" val="general"/>
  <p:tag name="KSO_WM_SLIDE_SUPPORT_FEATURE_TYPE" val="0"/>
  <p:tag name="KSO_WM_SLIDE_TYPE" val="sectionTitle"/>
  <p:tag name="KSO_WM_CHIP_COLORING" val="1"/>
  <p:tag name="KSO_WM_SLIDE_SUBTYPE" val="pureTxt"/>
  <p:tag name="KSO_WM_TEMPLATE_ASSEMBLE_XID" val="6315698059d53ee3cde20f3d"/>
  <p:tag name="KSO_WM_TEMPLATE_ASSEMBLE_GROUPID" val="62f46031295c1bf6da721ff2"/>
</p:tagLst>
</file>

<file path=ppt/tags/tag836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837.xml><?xml version="1.0" encoding="utf-8"?>
<p:tagLst xmlns:p="http://schemas.openxmlformats.org/presentationml/2006/main">
  <p:tag name="KSO_WM_UNIT_ISCONTENTSTITLE" val="1"/>
  <p:tag name="KSO_WM_UNIT_ISNUMDGMTITLE" val="0"/>
  <p:tag name="KSO_WM_UNIT_PRESET_TEXT" val="目录"/>
  <p:tag name="KSO_WM_UNIT_NOCLEAR" val="0"/>
  <p:tag name="KSO_WM_UNIT_VALUE" val="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UNIT_ID" val="custom20225929_2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44;50;2"/>
  <p:tag name="KSO_WM_UNIT_BLOCK" val="0"/>
  <p:tag name="KSO_WM_UNIT_DEC_AREA_ID" val="bbfdea3daad3418a8e2c7fff2f909b95"/>
  <p:tag name="KSO_WM_CHIP_GROUPID" val="61a6dfeacf14e69e7f8bd1fd"/>
  <p:tag name="KSO_WM_CHIP_XID" val="61a6dfeacf14e69e7f8bd1fa"/>
  <p:tag name="KSO_WM_CHIP_FILLAREA_FILL_RULE" val="{&quot;fill_align&quot;:&quot;cm&quot;,&quot;fill_mode&quot;:&quot;fix&quot;,&quot;sacle_strategy&quot;:&quot;stretch&quot;}"/>
  <p:tag name="KSO_WM_ASSEMBLE_CHIP_INDEX" val="5c9697503caa4fa2aa58b60634db77b2"/>
  <p:tag name="KSO_WM_UNIT_TEXT_FILL_FORE_SCHEMECOLOR_INDEX_BRIGHTNESS" val="-0.25"/>
  <p:tag name="KSO_WM_UNIT_TEXT_FILL_FORE_SCHEMECOLOR_INDEX" val="5"/>
  <p:tag name="KSO_WM_UNIT_TEXT_FILL_TYPE" val="1"/>
  <p:tag name="KSO_WM_UNIT_USESOURCEFORMAT_APPLY" val="1"/>
</p:tagLst>
</file>

<file path=ppt/tags/tag838.xml><?xml version="1.0" encoding="utf-8"?>
<p:tagLst xmlns:p="http://schemas.openxmlformats.org/presentationml/2006/main">
  <p:tag name="ISLIDE.ICON" val="#175109;#181737;#78594;#166757;"/>
  <p:tag name="KSO_WM_SLIDE_ID" val="custom20225929_2"/>
  <p:tag name="KSO_WM_TEMPLATE_SUBCATEGORY" val="21"/>
  <p:tag name="KSO_WM_TEMPLATE_MASTER_TYPE" val="1"/>
  <p:tag name="KSO_WM_TEMPLATE_COLOR_TYPE" val="1"/>
  <p:tag name="KSO_WM_SLIDE_TYPE" val="contents"/>
  <p:tag name="KSO_WM_SLIDE_SUBTYPE" val="diag"/>
  <p:tag name="KSO_WM_SLIDE_ITEM_CNT" val="2"/>
  <p:tag name="KSO_WM_SLIDE_INDEX" val="2"/>
  <p:tag name="KSO_WM_TAG_VERSION" val="1.0"/>
  <p:tag name="KSO_WM_BEAUTIFY_FLAG" val="#wm#"/>
  <p:tag name="KSO_WM_TEMPLATE_CATEGORY" val="custom"/>
  <p:tag name="KSO_WM_TEMPLATE_INDEX" val="20225929"/>
  <p:tag name="KSO_WM_SLIDE_LAYOUT" val="a_b_l"/>
  <p:tag name="KSO_WM_SLIDE_LAYOUT_CNT" val="1_1_1"/>
  <p:tag name="KSO_WM_TEMPLATE_THUMBS_INDEX" val="1、4、7、12、13、14、15、16、17、18、20、24、25、28、33、36、40、43、44"/>
  <p:tag name="KSO_WM_CHIP_INFOS" val="{&quot;type&quot;:0,&quot;layout_type&quot;:&quot;1_NF_RD_1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,&quot;扁平风&quot;,&quot;手绘风&quot;,&quot;立体风&quot;,&quot;炫酷&quot;,&quot;复古风&quot;,&quot;科技风&quot;,&quot;水彩风&quot;,&quot;ios风&quot;,&quot;快闪&quot;,&quot;波普风&quot;,&quot;孟菲斯&quot;,&quot;蒸汽波&quot;,&quot;MBE&quot;,&quot;剪纸风&quot;,&quot;酸性风&quot;,&quot;像素风&quot;,&quot;涂鸦风&quot;,&quot;实景&quot;]},&quot;slide_type&quot;:[&quot;title&quot;,&quot;sectionTitle&quot;,&quot;contents&quot;,&quot;endPage&quot;],&quot;useType&quot;:[&quot;ppt&quot;]}"/>
  <p:tag name="KSO_WM_CHIP_XID" val="62038a5897788eba87d9009a"/>
  <p:tag name="KSO_WM_CHIP_FILLPROP" val="[[{&quot;text_align&quot;:&quot;rm&quot;,&quot;text_direction&quot;:&quot;horizontal&quot;,&quot;support_big_font&quot;:false,&quot;picture_toward&quot;:0,&quot;picture_dockside&quot;:[],&quot;fill_id&quot;:&quot;0301e12d8a684a67b7faa876542b6266&quot;,&quot;fill_align&quot;:&quot;rm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0301e12d8a684a67b7faa876542b6266&quot;,&quot;fill_align&quot;:&quot;cm&quot;,&quot;chip_types&quot;:[&quot;diagram&quot;]}],[{&quot;text_align&quot;:&quot;lm&quot;,&quot;text_direction&quot;:&quot;horizontal&quot;,&quot;support_big_font&quot;:false,&quot;picture_toward&quot;:0,&quot;picture_dockside&quot;:[],&quot;fill_id&quot;:&quot;0301e12d8a684a67b7faa876542b6266&quot;,&quot;fill_align&quot;:&quot;cm&quot;,&quot;chip_types&quot;:[&quot;header&quot;]}],[{&quot;text_align&quot;:&quot;lm&quot;,&quot;text_direction&quot;:&quot;horizontal&quot;,&quot;support_big_font&quot;:false,&quot;picture_toward&quot;:0,&quot;picture_dockside&quot;:[],&quot;fill_id&quot;:&quot;0301e12d8a684a67b7faa876542b6266&quot;,&quot;fill_align&quot;:&quot;lm&quot;,&quot;chip_types&quot;:[&quot;diagram&quot;]}]]"/>
  <p:tag name="KSO_WM_CHIP_DECFILLPROP" val="[]"/>
  <p:tag name="KSO_WM_CHIP_GROUPID" val="62038a5897788eba87d9009c"/>
  <p:tag name="KSO_WM_SLIDE_BK_DARK_LIGHT" val="2"/>
  <p:tag name="KSO_WM_SLIDE_BACKGROUND_TYPE" val="general"/>
  <p:tag name="KSO_WM_DIAGRAM_GROUP_CODE" val="l1-1"/>
  <p:tag name="KSO_WM_SLIDE_DIAGTYPE" val="l"/>
  <p:tag name="KSO_WM_SLIDE_SUPPORT_FEATURE_TYPE" val="0"/>
  <p:tag name="KSO_WM_CHIP_COLORING" val="1"/>
  <p:tag name="KSO_WM_TEMPLATE_ASSEMBLE_XID" val="62f479f6295c1bf6da72b2b4"/>
  <p:tag name="KSO_WM_TEMPLATE_ASSEMBLE_GROUPID" val="62f46031295c1bf6da721ff2"/>
</p:tagLst>
</file>

<file path=ppt/tags/tag839.xml><?xml version="1.0" encoding="utf-8"?>
<p:tagLst xmlns:p="http://schemas.openxmlformats.org/presentationml/2006/main">
  <p:tag name="KSO_WM_UNIT_DEFAULT_FONT" val="28;42;2"/>
  <p:tag name="KSO_WM_UNIT_BLOCK" val="0"/>
  <p:tag name="KSO_WM_UNIT_DEC_AREA_ID" val="900b6d3038fd46fdbe79eafefbfdfc98"/>
  <p:tag name="KSO_WM_UNIT_ISCONTENTSTITLE" val="0"/>
  <p:tag name="KSO_WM_UNIT_ISNUMDGMTITLE" val="0"/>
  <p:tag name="KSO_WM_UNIT_PRESET_TEXT" val="单击此处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7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UNIT_SMARTLAYOUT_COMPRESS_INFO" val="{&#10;    &quot;id&quot;: &quot;2022-09-05T11:17:17&quot;&#10;}&#10;"/>
  <p:tag name="KSO_WM_UNIT_LAST_MAX_FONTSIZE" val="840"/>
</p:tagLst>
</file>

<file path=ppt/tags/tag8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840.xml><?xml version="1.0" encoding="utf-8"?>
<p:tagLst xmlns:p="http://schemas.openxmlformats.org/presentationml/2006/main">
  <p:tag name="KSO_WM_UNIT_DEFAULT_FONT" val="138;166;2"/>
  <p:tag name="KSO_WM_UNIT_BLOCK" val="0"/>
  <p:tag name="KSO_WM_UNIT_DEC_AREA_ID" val="f03efd3bb4ec47ceb3de71ec02d808a4"/>
  <p:tag name="KSO_WM_UNIT_PRESET_TEXT" val="01"/>
  <p:tag name="KSO_WM_UNIT_NOCLEAR" val="0"/>
  <p:tag name="KSO_WM_UNIT_VALUE" val="2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25929_7*e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UNIT_TEXT_FORE_SCHEMECOLOR_INDEX_BRIGHTNESS" val="0"/>
  <p:tag name="KSO_WM_UNIT_TEXT_FORE_SCHEMECOLOR_INDEX" val="13"/>
  <p:tag name="KSO_WM_UNIT_TEXT_LINE_FILL_TYPE" val="2"/>
</p:tagLst>
</file>

<file path=ppt/tags/tag841.xml><?xml version="1.0" encoding="utf-8"?>
<p:tagLst xmlns:p="http://schemas.openxmlformats.org/presentationml/2006/main">
  <p:tag name="KSO_WM_SLIDE_TYPE" val="sectionTitle"/>
  <p:tag name="KSO_WM_TEMPLATE_SUBCATEGORY" val="21"/>
  <p:tag name="KSO_WM_TEMPLATE_COLOR_TYPE" val="1"/>
  <p:tag name="KSO_WM_TAG_VERSION" val="1.0"/>
  <p:tag name="KSO_WM_SLIDE_SUBTYPE" val="pureTxt"/>
  <p:tag name="KSO_WM_SLIDE_ITEM_CNT" val="0"/>
  <p:tag name="KSO_WM_TEMPLATE_THUMBS_INDEX" val="1、9"/>
  <p:tag name="KSO_WM_BEAUTIFY_FLAG" val="#wm#"/>
  <p:tag name="KSO_WM_TEMPLATE_INDEX" val="20225929"/>
  <p:tag name="KSO_WM_TEMPLATE_CATEGORY" val="custom"/>
  <p:tag name="KSO_WM_SLIDE_INDEX" val="7"/>
  <p:tag name="KSO_WM_SLIDE_ID" val="custom20225929_7"/>
  <p:tag name="KSO_WM_TEMPLATE_MASTER_TYPE" val="1"/>
  <p:tag name="KSO_WM_SLIDE_LAYOUT" val="a_e_f"/>
  <p:tag name="KSO_WM_SLIDE_LAYOUT_CNT" val="1_1_1"/>
  <p:tag name="KSO_WM_CHIP_INFOS" val="{&quot;type&quot;:0,&quot;layout_type&quot;:&quot;1_NF_C_3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,&quot;扁平风&quot;,&quot;手绘风&quot;,&quot;立体风&quot;,&quot;炫酷&quot;,&quot;复古风&quot;,&quot;科技风&quot;,&quot;水彩风&quot;,&quot;ios风&quot;,&quot;快闪&quot;,&quot;波普风&quot;,&quot;孟菲斯&quot;,&quot;蒸汽波&quot;,&quot;MBE&quot;,&quot;剪纸风&quot;,&quot;酸性风&quot;,&quot;像素风&quot;,&quot;涂鸦风&quot;,&quot;实景&quot;]},&quot;slide_type&quot;:[&quot;sectionTitle&quot;],&quot;useType&quot;:[&quot;ppt&quot;]}"/>
  <p:tag name="KSO_WM_CHIP_FILLPROP" val="[[{&quot;text_align&quot;:&quot;lm&quot;,&quot;text_direction&quot;:&quot;horizontal&quot;,&quot;support_big_font&quot;:false,&quot;picture_toward&quot;:0,&quot;picture_dockside&quot;:[],&quot;fill_id&quot;:&quot;96eefa8a9f884552bce8fe8b1f51256e&quot;,&quot;fill_align&quot;:&quot;ct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t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96eefa8a9f884552bce8fe8b1f51256e&quot;,&quot;fill_align&quot;:&quot;ct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96eefa8a9f884552bce8fe8b1f51256e&quot;,&quot;fill_align&quot;:&quot;cb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b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96eefa8a9f884552bce8fe8b1f51256e&quot;,&quot;fill_align&quot;:&quot;cb&quot;,&quot;chip_types&quot;:[&quot;header&quot;,&quot;wordpuzzle&quot;]}]]"/>
  <p:tag name="KSO_WM_CHIP_DECFILLPROP" val="[]"/>
  <p:tag name="KSO_WM_CHIP_XID" val="61309648c37455bdf62aa28e"/>
  <p:tag name="KSO_WM_CHIP_GROUPID" val="61309648c37455bdf62aa28d"/>
  <p:tag name="KSO_WM_SLIDE_LAYOUT_INFO" val="{&quot;id&quot;:&quot;2022-09-05T11:17:17&quot;,&quot;margin&quot;:{&quot;bottom&quot;:5.086526870727539,&quot;left&quot;:5.52097225189209,&quot;right&quot;:5.52097225189209,&quot;top&quot;:5.088255405426025},&quot;type&quot;:0}"/>
  <p:tag name="KSO_WM_SLIDE_BK_DARK_LIGHT" val="2"/>
  <p:tag name="KSO_WM_SLIDE_BACKGROUND_TYPE" val="general"/>
  <p:tag name="KSO_WM_SLIDE_SUPPORT_FEATURE_TYPE" val="0"/>
  <p:tag name="KSO_WM_CHIP_COLORING" val="1"/>
  <p:tag name="KSO_WM_TEMPLATE_ASSEMBLE_XID" val="6315698059d53ee3cde20f3d"/>
  <p:tag name="KSO_WM_TEMPLATE_ASSEMBLE_GROUPID" val="62f46031295c1bf6da721ff2"/>
</p:tagLst>
</file>

<file path=ppt/tags/tag842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84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84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8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47.xml><?xml version="1.0" encoding="utf-8"?>
<p:tagLst xmlns:p="http://schemas.openxmlformats.org/presentationml/2006/main">
  <p:tag name="KSO_WM_SLIDE_BACKGROUND_TYPE" val="general"/>
</p:tagLst>
</file>

<file path=ppt/tags/tag848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84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8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850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851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852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853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</p:tagLst>
</file>

<file path=ppt/tags/tag854.xml><?xml version="1.0" encoding="utf-8"?>
<p:tagLst xmlns:p="http://schemas.openxmlformats.org/presentationml/2006/main">
  <p:tag name="KSO_WM_SLIDE_BACKGROUND_TYPE" val="general"/>
</p:tagLst>
</file>

<file path=ppt/tags/tag85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8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i"/>
  <p:tag name="KSO_WM_UNIT_INDEX" val="1_1"/>
  <p:tag name="KSO_WM_UNIT_ID" val="diagram20233241_3*l_i*1_1"/>
  <p:tag name="KSO_WM_TEMPLATE_CATEGORY" val="diagram"/>
  <p:tag name="KSO_WM_TEMPLATE_INDEX" val="20233241"/>
  <p:tag name="KSO_WM_UNIT_LAYERLEVEL" val="1_1"/>
  <p:tag name="KSO_WM_TAG_VERSION" val="3.0"/>
  <p:tag name="KSO_WM_DIAGRAM_GROUP_CODE" val="l1-1"/>
  <p:tag name="KSO_WM_DIAGRAM_MAX_ITEMCNT" val="6"/>
  <p:tag name="KSO_WM_DIAGRAM_MIN_ITEMCNT" val="4"/>
  <p:tag name="KSO_WM_DIAGRAM_VIRTUALLY_FRAME" val="{&quot;height&quot;:342.65618591308595,&quot;left&quot;:83.16649169921875,&quot;top&quot;:87.74381408691406,&quot;width&quot;:777.0670166015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.5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DIAGRAM_VERSION" val="3"/>
  <p:tag name="KSO_WM_DIAGRAM_COLOR_TRICK" val="1"/>
  <p:tag name="KSO_WM_DIAGRAM_COLOR_TEXT_CAN_REMOVE" val="n"/>
  <p:tag name="KSO_WM_UNIT_LINE_FORE_SCHEMECOLOR_INDEX" val="5"/>
  <p:tag name="KSO_WM_DIAGRAM_USE_COLOR_VALUE" val="{&quot;color_scheme&quot;:1,&quot;theme_color_indexes&quot;:[7,8,7,8,7,8]}"/>
</p:tagLst>
</file>

<file path=ppt/tags/tag8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h_i"/>
  <p:tag name="KSO_WM_UNIT_INDEX" val="1_3_1"/>
  <p:tag name="KSO_WM_UNIT_ID" val="diagram20233241_3*l_h_i*1_3_1"/>
  <p:tag name="KSO_WM_TEMPLATE_CATEGORY" val="diagram"/>
  <p:tag name="KSO_WM_TEMPLATE_INDEX" val="20233241"/>
  <p:tag name="KSO_WM_UNIT_LAYERLEVEL" val="1_1_1"/>
  <p:tag name="KSO_WM_TAG_VERSION" val="3.0"/>
  <p:tag name="KSO_WM_DIAGRAM_GROUP_CODE" val="l1-1"/>
  <p:tag name="KSO_WM_DIAGRAM_MAX_ITEMCNT" val="6"/>
  <p:tag name="KSO_WM_DIAGRAM_MIN_ITEMCNT" val="4"/>
  <p:tag name="KSO_WM_DIAGRAM_VIRTUALLY_FRAME" val="{&quot;height&quot;:342.65618591308595,&quot;left&quot;:83.16649169921875,&quot;top&quot;:87.74381408691406,&quot;width&quot;:777.0670166015625}"/>
  <p:tag name="KSO_WM_DIAGRAM_COLOR_MATCH_VALUE" val="{&quot;shape&quot;:{&quot;fill&quot;:{&quot;solid&quot;:{&quot;brightness&quot;:0.4000000059604645,&quot;colorType&quot;:1,&quot;foreColorIndex&quot;:5,&quot;transparency&quot;:0.7400000095367432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DIAGRAM_VERSION" val="3"/>
  <p:tag name="KSO_WM_DIAGRAM_COLOR_TRICK" val="1"/>
  <p:tag name="KSO_WM_DIAGRAM_COLOR_TEXT_CAN_REMOVE" val="n"/>
  <p:tag name="KSO_WM_UNIT_FILL_TYPE" val="1"/>
  <p:tag name="KSO_WM_UNIT_FILL_FORE_SCHEMECOLOR_INDEX" val="5"/>
  <p:tag name="KSO_WM_UNIT_FILL_FORE_SCHEMECOLOR_INDEX_BRIGHTNESS" val="0.4"/>
  <p:tag name="KSO_WM_DIAGRAM_USE_COLOR_VALUE" val="{&quot;color_scheme&quot;:1,&quot;theme_color_indexes&quot;:[7,8,7,8,7,8]}"/>
</p:tagLst>
</file>

<file path=ppt/tags/tag8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l_h_i"/>
  <p:tag name="KSO_WM_UNIT_INDEX" val="1_4_1"/>
  <p:tag name="KSO_WM_UNIT_ID" val="diagram20233241_3*l_h_i*1_4_1"/>
  <p:tag name="KSO_WM_TEMPLATE_CATEGORY" val="diagram"/>
  <p:tag name="KSO_WM_TEMPLATE_INDEX" val="20233241"/>
  <p:tag name="KSO_WM_UNIT_LAYERLEVEL" val="1_1_1"/>
  <p:tag name="KSO_WM_TAG_VERSION" val="3.0"/>
  <p:tag name="KSO_WM_DIAGRAM_GROUP_CODE" val="l1-1"/>
  <p:tag name="KSO_WM_DIAGRAM_MAX_ITEMCNT" val="6"/>
  <p:tag name="KSO_WM_DIAGRAM_MIN_ITEMCNT" val="4"/>
  <p:tag name="KSO_WM_DIAGRAM_VIRTUALLY_FRAME" val="{&quot;height&quot;:342.65618591308595,&quot;left&quot;:83.16649169921875,&quot;top&quot;:87.74381408691406,&quot;width&quot;:777.0670166015625}"/>
  <p:tag name="KSO_WM_DIAGRAM_COLOR_MATCH_VALUE" val="{&quot;shape&quot;:{&quot;fill&quot;:{&quot;solid&quot;:{&quot;brightness&quot;:0.4000000059604645,&quot;colorType&quot;:1,&quot;foreColorIndex&quot;:5,&quot;transparency&quot;:0.6800000071525574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DIAGRAM_VERSION" val="3"/>
  <p:tag name="KSO_WM_DIAGRAM_COLOR_TRICK" val="1"/>
  <p:tag name="KSO_WM_DIAGRAM_COLOR_TEXT_CAN_REMOVE" val="n"/>
  <p:tag name="KSO_WM_UNIT_FILL_TYPE" val="1"/>
  <p:tag name="KSO_WM_UNIT_FILL_FORE_SCHEMECOLOR_INDEX" val="5"/>
  <p:tag name="KSO_WM_UNIT_FILL_FORE_SCHEMECOLOR_INDEX_BRIGHTNESS" val="0.4"/>
  <p:tag name="KSO_WM_DIAGRAM_USE_COLOR_VALUE" val="{&quot;color_scheme&quot;:1,&quot;theme_color_indexes&quot;:[7,8,7,8,7,8]}"/>
</p:tagLst>
</file>

<file path=ppt/tags/tag8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diagram20233241_3*l_x*1_1"/>
  <p:tag name="KSO_WM_TEMPLATE_CATEGORY" val="diagram"/>
  <p:tag name="KSO_WM_TEMPLATE_INDEX" val="20233241"/>
  <p:tag name="KSO_WM_UNIT_LAYERLEVEL" val="1_1"/>
  <p:tag name="KSO_WM_TAG_VERSION" val="3.0"/>
  <p:tag name="KSO_WM_UNIT_VALUE" val="180*180"/>
  <p:tag name="KSO_WM_UNIT_TYPE" val="l_x"/>
  <p:tag name="KSO_WM_UNIT_INDEX" val="1_1"/>
  <p:tag name="KSO_WM_DIAGRAM_MAX_ITEMCNT" val="6"/>
  <p:tag name="KSO_WM_DIAGRAM_MIN_ITEMCNT" val="4"/>
  <p:tag name="KSO_WM_DIAGRAM_VIRTUALLY_FRAME" val="{&quot;height&quot;:342.65618591308595,&quot;left&quot;:83.16649169921875,&quot;top&quot;:87.74381408691406,&quot;width&quot;:777.0670166015625}"/>
  <p:tag name="KSO_WM_DIAGRAM_COLOR_MATCH_VALUE" val="{&quot;shape&quot;:{&quot;fill&quot;:{&quot;gradient&quot;:[{&quot;brightness&quot;:0,&quot;colorType&quot;:1,&quot;foreColorIndex&quot;:5,&quot;pos&quot;:0,&quot;transparency&quot;:0.49803921580314636},{&quot;brightness&quot;:0,&quot;colorType&quot;:1,&quot;foreColorIndex&quot;:5,&quot;pos&quot;:0.9999899864196777,&quot;transparency&quot;:0.49803921580314636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FILL_FORE_SCHEMECOLOR_INDEX" val="5"/>
  <p:tag name="KSO_WM_UNIT_FILL_FORE_SCHEMECOLOR_INDEX_BRIGHTNESS" val="0"/>
  <p:tag name="KSO_WM_BEAUTIFY_FLAG" val="#wm#"/>
  <p:tag name="KSO_WM_DIAGRAM_VERSION" val="3"/>
  <p:tag name="KSO_WM_DIAGRAM_COLOR_TRICK" val="1"/>
  <p:tag name="KSO_WM_DIAGRAM_COLOR_TEXT_CAN_REMOVE" val="n"/>
  <p:tag name="KSO_WM_DIAGRAM_USE_COLOR_VALUE" val="{&quot;color_scheme&quot;:1,&quot;theme_color_indexes&quot;:[7,8,7,8,7,8]}"/>
</p:tagLst>
</file>

<file path=ppt/tags/tag8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8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diagram20233241_3*l_h_f*1_3_1"/>
  <p:tag name="KSO_WM_TEMPLATE_CATEGORY" val="diagram"/>
  <p:tag name="KSO_WM_TEMPLATE_INDEX" val="20233241"/>
  <p:tag name="KSO_WM_UNIT_LAYERLEVEL" val="1_1_1"/>
  <p:tag name="KSO_WM_TAG_VERSION" val="3.0"/>
  <p:tag name="KSO_WM_BEAUTIFY_FLAG" val="#wm#"/>
  <p:tag name="KSO_WM_UNIT_SUBTYPE" val="a"/>
  <p:tag name="KSO_WM_UNIT_TEXT_LAYER_COUNT" val="1"/>
  <p:tag name="KSO_WM_UNIT_NOCLEAR" val="0"/>
  <p:tag name="KSO_WM_UNIT_VALUE" val="39"/>
  <p:tag name="KSO_WM_UNIT_TYPE" val="l_h_f"/>
  <p:tag name="KSO_WM_UNIT_INDEX" val="1_3_1"/>
  <p:tag name="KSO_WM_DIAGRAM_VERSION" val="3"/>
  <p:tag name="KSO_WM_DIAGRAM_COLOR_TRICK" val="1"/>
  <p:tag name="KSO_WM_DIAGRAM_COLOR_TEXT_CAN_REMOVE" val="n"/>
  <p:tag name="KSO_WM_UNIT_PRESET_TEXT" val="单击此处添加文本具体内容，可酌情增减文字。"/>
  <p:tag name="KSO_WM_UNIT_FILL_TYPE" val="1"/>
  <p:tag name="KSO_WM_UNIT_FILL_FORE_SCHEMECOLOR_INDEX" val="5"/>
  <p:tag name="KSO_WM_UNIT_FILL_FORE_SCHEMECOLOR_INDEX_BRIGHTNESS" val="0"/>
  <p:tag name="KSO_WM_UNIT_TEXT_TYPE" val="1"/>
  <p:tag name="KSO_WM_DIAGRAM_MAX_ITEMCNT" val="6"/>
  <p:tag name="KSO_WM_DIAGRAM_MIN_ITEMCNT" val="4"/>
  <p:tag name="KSO_WM_DIAGRAM_VIRTUALLY_FRAME" val="{&quot;height&quot;:342.65618591308595,&quot;left&quot;:83.16649169921875,&quot;top&quot;:87.74381408691406,&quot;width&quot;:777.067016601562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theme_color_indexes&quot;:[7,8,7,8,7,8]}"/>
</p:tagLst>
</file>

<file path=ppt/tags/tag8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diagram20233241_3*l_h_f*1_2_1"/>
  <p:tag name="KSO_WM_TEMPLATE_CATEGORY" val="diagram"/>
  <p:tag name="KSO_WM_TEMPLATE_INDEX" val="20233241"/>
  <p:tag name="KSO_WM_UNIT_LAYERLEVEL" val="1_1_1"/>
  <p:tag name="KSO_WM_TAG_VERSION" val="3.0"/>
  <p:tag name="KSO_WM_BEAUTIFY_FLAG" val="#wm#"/>
  <p:tag name="KSO_WM_UNIT_SUBTYPE" val="a"/>
  <p:tag name="KSO_WM_UNIT_TEXT_LAYER_COUNT" val="1"/>
  <p:tag name="KSO_WM_UNIT_NOCLEAR" val="0"/>
  <p:tag name="KSO_WM_UNIT_VALUE" val="42"/>
  <p:tag name="KSO_WM_UNIT_TYPE" val="l_h_f"/>
  <p:tag name="KSO_WM_UNIT_INDEX" val="1_2_1"/>
  <p:tag name="KSO_WM_DIAGRAM_VERSION" val="3"/>
  <p:tag name="KSO_WM_DIAGRAM_COLOR_TRICK" val="1"/>
  <p:tag name="KSO_WM_DIAGRAM_COLOR_TEXT_CAN_REMOVE" val="n"/>
  <p:tag name="KSO_WM_UNIT_PRESET_TEXT" val="单击此处添加文本具体内容，简明扼要地阐述您的观点。"/>
  <p:tag name="KSO_WM_UNIT_FILL_TYPE" val="1"/>
  <p:tag name="KSO_WM_UNIT_FILL_FORE_SCHEMECOLOR_INDEX" val="5"/>
  <p:tag name="KSO_WM_UNIT_FILL_FORE_SCHEMECOLOR_INDEX_BRIGHTNESS" val="0"/>
  <p:tag name="KSO_WM_UNIT_TEXT_TYPE" val="1"/>
  <p:tag name="KSO_WM_DIAGRAM_MAX_ITEMCNT" val="6"/>
  <p:tag name="KSO_WM_DIAGRAM_MIN_ITEMCNT" val="4"/>
  <p:tag name="KSO_WM_DIAGRAM_VIRTUALLY_FRAME" val="{&quot;height&quot;:342.65618591308595,&quot;left&quot;:83.16649169921875,&quot;top&quot;:87.74381408691406,&quot;width&quot;:777.067016601562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theme_color_indexes&quot;:[7,8,7,8,7,8]}"/>
</p:tagLst>
</file>

<file path=ppt/tags/tag8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diagram20233241_3*l_h_f*1_1_1"/>
  <p:tag name="KSO_WM_TEMPLATE_CATEGORY" val="diagram"/>
  <p:tag name="KSO_WM_TEMPLATE_INDEX" val="20233241"/>
  <p:tag name="KSO_WM_UNIT_LAYERLEVEL" val="1_1_1"/>
  <p:tag name="KSO_WM_TAG_VERSION" val="3.0"/>
  <p:tag name="KSO_WM_BEAUTIFY_FLAG" val="#wm#"/>
  <p:tag name="KSO_WM_UNIT_SUBTYPE" val="a"/>
  <p:tag name="KSO_WM_UNIT_TEXT_LAYER_COUNT" val="1"/>
  <p:tag name="KSO_WM_UNIT_NOCLEAR" val="0"/>
  <p:tag name="KSO_WM_UNIT_VALUE" val="36"/>
  <p:tag name="KSO_WM_UNIT_TYPE" val="l_h_f"/>
  <p:tag name="KSO_WM_UNIT_INDEX" val="1_1_1"/>
  <p:tag name="KSO_WM_DIAGRAM_VERSION" val="3"/>
  <p:tag name="KSO_WM_DIAGRAM_COLOR_TRICK" val="1"/>
  <p:tag name="KSO_WM_DIAGRAM_COLOR_TEXT_CAN_REMOVE" val="n"/>
  <p:tag name="KSO_WM_UNIT_PRESET_TEXT" val="单击此处添加文本具体内容。"/>
  <p:tag name="KSO_WM_UNIT_FILL_TYPE" val="1"/>
  <p:tag name="KSO_WM_UNIT_FILL_FORE_SCHEMECOLOR_INDEX" val="5"/>
  <p:tag name="KSO_WM_UNIT_FILL_FORE_SCHEMECOLOR_INDEX_BRIGHTNESS" val="0"/>
  <p:tag name="KSO_WM_UNIT_TEXT_TYPE" val="1"/>
  <p:tag name="KSO_WM_DIAGRAM_MAX_ITEMCNT" val="6"/>
  <p:tag name="KSO_WM_DIAGRAM_MIN_ITEMCNT" val="4"/>
  <p:tag name="KSO_WM_DIAGRAM_VIRTUALLY_FRAME" val="{&quot;height&quot;:342.65618591308595,&quot;left&quot;:83.16649169921875,&quot;top&quot;:87.74381408691406,&quot;width&quot;:777.067016601562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theme_color_indexes&quot;:[7,8,7,8,7,8]}"/>
</p:tagLst>
</file>

<file path=ppt/tags/tag8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diagram20233241_3*l_h_f*1_4_1"/>
  <p:tag name="KSO_WM_TEMPLATE_CATEGORY" val="diagram"/>
  <p:tag name="KSO_WM_TEMPLATE_INDEX" val="20233241"/>
  <p:tag name="KSO_WM_UNIT_LAYERLEVEL" val="1_1_1"/>
  <p:tag name="KSO_WM_TAG_VERSION" val="3.0"/>
  <p:tag name="KSO_WM_BEAUTIFY_FLAG" val="#wm#"/>
  <p:tag name="KSO_WM_UNIT_SUBTYPE" val="a"/>
  <p:tag name="KSO_WM_UNIT_TEXT_LAYER_COUNT" val="1"/>
  <p:tag name="KSO_WM_UNIT_NOCLEAR" val="0"/>
  <p:tag name="KSO_WM_UNIT_VALUE" val="39"/>
  <p:tag name="KSO_WM_UNIT_TYPE" val="l_h_f"/>
  <p:tag name="KSO_WM_UNIT_INDEX" val="1_4_1"/>
  <p:tag name="KSO_WM_DIAGRAM_VERSION" val="3"/>
  <p:tag name="KSO_WM_DIAGRAM_COLOR_TRICK" val="1"/>
  <p:tag name="KSO_WM_DIAGRAM_COLOR_TEXT_CAN_REMOVE" val="n"/>
  <p:tag name="KSO_WM_UNIT_PRESET_TEXT" val="单击此处添加文本具体内容，可酌情增减文字。"/>
  <p:tag name="KSO_WM_UNIT_FILL_TYPE" val="1"/>
  <p:tag name="KSO_WM_UNIT_FILL_FORE_SCHEMECOLOR_INDEX" val="5"/>
  <p:tag name="KSO_WM_UNIT_FILL_FORE_SCHEMECOLOR_INDEX_BRIGHTNESS" val="0"/>
  <p:tag name="KSO_WM_UNIT_TEXT_TYPE" val="1"/>
  <p:tag name="KSO_WM_DIAGRAM_MAX_ITEMCNT" val="6"/>
  <p:tag name="KSO_WM_DIAGRAM_MIN_ITEMCNT" val="4"/>
  <p:tag name="KSO_WM_DIAGRAM_VIRTUALLY_FRAME" val="{&quot;height&quot;:342.65618591308595,&quot;left&quot;:83.16649169921875,&quot;top&quot;:87.74381408691406,&quot;width&quot;:777.067016601562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theme_color_indexes&quot;:[7,8,7,8,7,8]}"/>
</p:tagLst>
</file>

<file path=ppt/tags/tag8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diagram20233241_3*l_h_f*1_5_1"/>
  <p:tag name="KSO_WM_TEMPLATE_CATEGORY" val="diagram"/>
  <p:tag name="KSO_WM_TEMPLATE_INDEX" val="20233241"/>
  <p:tag name="KSO_WM_UNIT_LAYERLEVEL" val="1_1_1"/>
  <p:tag name="KSO_WM_TAG_VERSION" val="3.0"/>
  <p:tag name="KSO_WM_BEAUTIFY_FLAG" val="#wm#"/>
  <p:tag name="KSO_WM_UNIT_SUBTYPE" val="a"/>
  <p:tag name="KSO_WM_UNIT_TEXT_LAYER_COUNT" val="1"/>
  <p:tag name="KSO_WM_UNIT_NOCLEAR" val="0"/>
  <p:tag name="KSO_WM_UNIT_TYPE" val="l_h_f"/>
  <p:tag name="KSO_WM_UNIT_INDEX" val="1_5_1"/>
  <p:tag name="KSO_WM_UNIT_VALUE" val="42"/>
  <p:tag name="KSO_WM_DIAGRAM_VERSION" val="3"/>
  <p:tag name="KSO_WM_DIAGRAM_COLOR_TRICK" val="1"/>
  <p:tag name="KSO_WM_DIAGRAM_COLOR_TEXT_CAN_REMOVE" val="n"/>
  <p:tag name="KSO_WM_UNIT_PRESET_TEXT" val="单击此处添加文本具体内容。"/>
  <p:tag name="KSO_WM_UNIT_FILL_TYPE" val="1"/>
  <p:tag name="KSO_WM_UNIT_FILL_FORE_SCHEMECOLOR_INDEX" val="5"/>
  <p:tag name="KSO_WM_UNIT_FILL_FORE_SCHEMECOLOR_INDEX_BRIGHTNESS" val="0"/>
  <p:tag name="KSO_WM_UNIT_TEXT_TYPE" val="1"/>
  <p:tag name="KSO_WM_DIAGRAM_MAX_ITEMCNT" val="6"/>
  <p:tag name="KSO_WM_DIAGRAM_MIN_ITEMCNT" val="4"/>
  <p:tag name="KSO_WM_DIAGRAM_VIRTUALLY_FRAME" val="{&quot;height&quot;:342.65618591308595,&quot;left&quot;:83.16649169921875,&quot;top&quot;:87.74381408691406,&quot;width&quot;:777.067016601562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theme_color_indexes&quot;:[7,8,7,8,7,8]}"/>
</p:tagLst>
</file>

<file path=ppt/tags/tag8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diagram20233241_3*l_h_f*1_6_1"/>
  <p:tag name="KSO_WM_TEMPLATE_CATEGORY" val="diagram"/>
  <p:tag name="KSO_WM_TEMPLATE_INDEX" val="20233241"/>
  <p:tag name="KSO_WM_UNIT_LAYERLEVEL" val="1_1_1"/>
  <p:tag name="KSO_WM_TAG_VERSION" val="3.0"/>
  <p:tag name="KSO_WM_BEAUTIFY_FLAG" val="#wm#"/>
  <p:tag name="KSO_WM_UNIT_SUBTYPE" val="a"/>
  <p:tag name="KSO_WM_UNIT_TEXT_LAYER_COUNT" val="1"/>
  <p:tag name="KSO_WM_UNIT_NOCLEAR" val="0"/>
  <p:tag name="KSO_WM_UNIT_TYPE" val="l_h_f"/>
  <p:tag name="KSO_WM_UNIT_INDEX" val="1_6_1"/>
  <p:tag name="KSO_WM_UNIT_VALUE" val="36"/>
  <p:tag name="KSO_WM_DIAGRAM_VERSION" val="3"/>
  <p:tag name="KSO_WM_DIAGRAM_COLOR_TRICK" val="1"/>
  <p:tag name="KSO_WM_DIAGRAM_COLOR_TEXT_CAN_REMOVE" val="n"/>
  <p:tag name="KSO_WM_UNIT_PRESET_TEXT" val="单击此处添加文本具体内容，简明扼要地阐述您的观点。"/>
  <p:tag name="KSO_WM_UNIT_FILL_TYPE" val="1"/>
  <p:tag name="KSO_WM_UNIT_FILL_FORE_SCHEMECOLOR_INDEX" val="5"/>
  <p:tag name="KSO_WM_UNIT_FILL_FORE_SCHEMECOLOR_INDEX_BRIGHTNESS" val="0"/>
  <p:tag name="KSO_WM_UNIT_TEXT_TYPE" val="1"/>
  <p:tag name="KSO_WM_DIAGRAM_MAX_ITEMCNT" val="6"/>
  <p:tag name="KSO_WM_DIAGRAM_MIN_ITEMCNT" val="4"/>
  <p:tag name="KSO_WM_DIAGRAM_VIRTUALLY_FRAME" val="{&quot;height&quot;:342.65618591308595,&quot;left&quot;:83.16649169921875,&quot;top&quot;:87.74381408691406,&quot;width&quot;:777.067016601562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theme_color_indexes&quot;:[7,8,7,8,7,8]}"/>
</p:tagLst>
</file>

<file path=ppt/tags/tag866.xml><?xml version="1.0" encoding="utf-8"?>
<p:tagLst xmlns:p="http://schemas.openxmlformats.org/presentationml/2006/main">
  <p:tag name="KSO_WM_SLIDE_BACKGROUND_TYPE" val="general"/>
  <p:tag name="resource_record_key" val="{&quot;65&quot;:[20225929],&quot;70&quot;:[3322390]}"/>
</p:tagLst>
</file>

<file path=ppt/tags/tag867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86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86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8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870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871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872.xml><?xml version="1.0" encoding="utf-8"?>
<p:tagLst xmlns:p="http://schemas.openxmlformats.org/presentationml/2006/main">
  <p:tag name="KSO_WM_SLIDE_BACKGROUND_TYPE" val="general"/>
</p:tagLst>
</file>

<file path=ppt/tags/tag873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87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87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876.xml><?xml version="1.0" encoding="utf-8"?>
<p:tagLst xmlns:p="http://schemas.openxmlformats.org/presentationml/2006/main">
  <p:tag name="KSO_WM_SLIDE_BACKGROUND_TYPE" val="general"/>
</p:tagLst>
</file>

<file path=ppt/tags/tag877.xml><?xml version="1.0" encoding="utf-8"?>
<p:tagLst xmlns:p="http://schemas.openxmlformats.org/presentationml/2006/main">
  <p:tag name="KSO_WM_UNIT_DEFAULT_FONT" val="28;42;2"/>
  <p:tag name="KSO_WM_UNIT_BLOCK" val="0"/>
  <p:tag name="KSO_WM_UNIT_DEC_AREA_ID" val="900b6d3038fd46fdbe79eafefbfdfc98"/>
  <p:tag name="KSO_WM_UNIT_ISCONTENTSTITLE" val="0"/>
  <p:tag name="KSO_WM_UNIT_ISNUMDGMTITLE" val="0"/>
  <p:tag name="KSO_WM_UNIT_PRESET_TEXT" val="单击此处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7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</p:tagLst>
</file>

<file path=ppt/tags/tag878.xml><?xml version="1.0" encoding="utf-8"?>
<p:tagLst xmlns:p="http://schemas.openxmlformats.org/presentationml/2006/main">
  <p:tag name="KSO_WM_UNIT_DEFAULT_FONT" val="138;166;2"/>
  <p:tag name="KSO_WM_UNIT_BLOCK" val="0"/>
  <p:tag name="KSO_WM_UNIT_DEC_AREA_ID" val="f03efd3bb4ec47ceb3de71ec02d808a4"/>
  <p:tag name="KSO_WM_UNIT_PRESET_TEXT" val="01"/>
  <p:tag name="KSO_WM_UNIT_NOCLEAR" val="0"/>
  <p:tag name="KSO_WM_UNIT_VALUE" val="2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25929_7*e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UNIT_TEXT_FORE_SCHEMECOLOR_INDEX_BRIGHTNESS" val="0"/>
  <p:tag name="KSO_WM_UNIT_TEXT_FORE_SCHEMECOLOR_INDEX" val="13"/>
  <p:tag name="KSO_WM_UNIT_TEXT_LINE_FILL_TYPE" val="2"/>
</p:tagLst>
</file>

<file path=ppt/tags/tag879.xml><?xml version="1.0" encoding="utf-8"?>
<p:tagLst xmlns:p="http://schemas.openxmlformats.org/presentationml/2006/main">
  <p:tag name="KSO_WM_BEAUTIFY_FLAG" val="#wm#"/>
  <p:tag name="KSO_WM_TEMPLATE_CATEGORY" val="custom"/>
  <p:tag name="KSO_WM_TEMPLATE_INDEX" val="20225929"/>
  <p:tag name="KSO_WM_SLIDE_ID" val="custom20225929_7"/>
  <p:tag name="KSO_WM_TEMPLATE_SUBCATEGORY" val="21"/>
  <p:tag name="KSO_WM_TEMPLATE_MASTER_TYPE" val="1"/>
  <p:tag name="KSO_WM_TEMPLATE_COLOR_TYPE" val="1"/>
  <p:tag name="KSO_WM_SLIDE_ITEM_CNT" val="0"/>
  <p:tag name="KSO_WM_SLIDE_INDEX" val="7"/>
  <p:tag name="KSO_WM_TAG_VERSION" val="1.0"/>
  <p:tag name="KSO_WM_SLIDE_LAYOUT" val="a_e_f"/>
  <p:tag name="KSO_WM_SLIDE_LAYOUT_CNT" val="1_1_1"/>
  <p:tag name="KSO_WM_CHIP_INFOS" val="{&quot;type&quot;:0,&quot;layout_type&quot;:&quot;1_NF_C_3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,&quot;扁平风&quot;,&quot;手绘风&quot;,&quot;立体风&quot;,&quot;炫酷&quot;,&quot;复古风&quot;,&quot;科技风&quot;,&quot;水彩风&quot;,&quot;ios风&quot;,&quot;快闪&quot;,&quot;波普风&quot;,&quot;孟菲斯&quot;,&quot;蒸汽波&quot;,&quot;MBE&quot;,&quot;剪纸风&quot;,&quot;酸性风&quot;,&quot;像素风&quot;,&quot;涂鸦风&quot;,&quot;实景&quot;]},&quot;slide_type&quot;:[&quot;sectionTitle&quot;],&quot;useType&quot;:[&quot;ppt&quot;]}"/>
  <p:tag name="KSO_WM_CHIP_FILLPROP" val="[[{&quot;text_align&quot;:&quot;lm&quot;,&quot;text_direction&quot;:&quot;horizontal&quot;,&quot;support_big_font&quot;:false,&quot;picture_toward&quot;:0,&quot;picture_dockside&quot;:[],&quot;fill_id&quot;:&quot;96eefa8a9f884552bce8fe8b1f51256e&quot;,&quot;fill_align&quot;:&quot;ct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t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96eefa8a9f884552bce8fe8b1f51256e&quot;,&quot;fill_align&quot;:&quot;ct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96eefa8a9f884552bce8fe8b1f51256e&quot;,&quot;fill_align&quot;:&quot;cb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b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96eefa8a9f884552bce8fe8b1f51256e&quot;,&quot;fill_align&quot;:&quot;cb&quot;,&quot;chip_types&quot;:[&quot;header&quot;,&quot;wordpuzzle&quot;]}]]"/>
  <p:tag name="KSO_WM_CHIP_DECFILLPROP" val="[]"/>
  <p:tag name="KSO_WM_CHIP_XID" val="61309648c37455bdf62aa28e"/>
  <p:tag name="KSO_WM_CHIP_GROUPID" val="61309648c37455bdf62aa28d"/>
  <p:tag name="KSO_WM_SLIDE_LAYOUT_INFO" val="{&quot;id&quot;:&quot;2022-09-05T11:17:17&quot;,&quot;margin&quot;:{&quot;bottom&quot;:5.086526870727539,&quot;left&quot;:5.52097225189209,&quot;right&quot;:5.52097225189209,&quot;top&quot;:5.088255405426025},&quot;type&quot;:0}"/>
  <p:tag name="KSO_WM_SLIDE_BK_DARK_LIGHT" val="2"/>
  <p:tag name="KSO_WM_SLIDE_BACKGROUND_TYPE" val="general"/>
  <p:tag name="KSO_WM_SLIDE_SUPPORT_FEATURE_TYPE" val="0"/>
  <p:tag name="KSO_WM_SLIDE_TYPE" val="sectionTitle"/>
  <p:tag name="KSO_WM_CHIP_COLORING" val="1"/>
  <p:tag name="KSO_WM_SLIDE_SUBTYPE" val="pureTxt"/>
  <p:tag name="KSO_WM_TEMPLATE_ASSEMBLE_XID" val="6315698059d53ee3cde20f3d"/>
  <p:tag name="KSO_WM_TEMPLATE_ASSEMBLE_GROUPID" val="62f46031295c1bf6da721ff2"/>
</p:tagLst>
</file>

<file path=ppt/tags/tag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8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88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88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8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84.xml><?xml version="1.0" encoding="utf-8"?>
<p:tagLst xmlns:p="http://schemas.openxmlformats.org/presentationml/2006/main">
  <p:tag name="KSO_WM_SLIDE_BACKGROUND_TYPE" val="general"/>
</p:tagLst>
</file>

<file path=ppt/tags/tag88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88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88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88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889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90.xml><?xml version="1.0" encoding="utf-8"?>
<p:tagLst xmlns:p="http://schemas.openxmlformats.org/presentationml/2006/main">
  <p:tag name="KSO_WM_DIAGRAM_VIRTUALLY_FRAME" val="{&quot;height&quot;:243.52930121850878,&quot;left&quot;:75.4,&quot;top&quot;:252.12069878149123,&quot;width&quot;:751.3}"/>
  <p:tag name="KSO_WM_UNIT_HIGHLIGHT" val="0"/>
  <p:tag name="KSO_WM_UNIT_COMPATIBLE" val="0"/>
  <p:tag name="KSO_WM_UNIT_DIAGRAM_ISNUMVISUAL" val="0"/>
  <p:tag name="KSO_WM_UNIT_DIAGRAM_ISREFERUNIT" val="0"/>
  <p:tag name="KSO_WM_UNIT_ID" val="diagram20236933_1*m_i*1_1"/>
  <p:tag name="KSO_WM_TEMPLATE_CATEGORY" val="diagram"/>
  <p:tag name="KSO_WM_TEMPLATE_INDEX" val="20236933"/>
  <p:tag name="KSO_WM_UNIT_LAYERLEVEL" val="1_1"/>
  <p:tag name="KSO_WM_TAG_VERSION" val="3.0"/>
  <p:tag name="KSO_WM_BEAUTIFY_FLAG" val="#wm#"/>
  <p:tag name="KSO_WM_DIAGRAM_GROUP_CODE" val="m1-1"/>
  <p:tag name="KSO_WM_UNIT_TYPE" val="m_i"/>
  <p:tag name="KSO_WM_UNIT_INDEX" val="1_1"/>
  <p:tag name="KSO_WM_DIAGRAM_VERSION" val="3"/>
  <p:tag name="KSO_WM_DIAGRAM_COLOR_TRICK" val="1"/>
  <p:tag name="KSO_WM_DIAGRAM_COLOR_TEXT_CAN_REMOVE" val="n"/>
  <p:tag name="KSO_WM_DIAGRAM_MAX_ITEMCNT" val="5"/>
  <p:tag name="KSO_WM_DIAGRAM_MIN_ITEMCNT" val="3"/>
  <p:tag name="KSO_WM_DIAGRAM_COLOR_MATCH_VALUE" val="{&quot;shape&quot;:{&quot;fill&quot;:{&quot;type&quot;:0},&quot;glow&quot;:{&quot;colorType&quot;:0},&quot;line&quot;:{&quot;gradient&quot;:[{&quot;brightness&quot;:0.5,&quot;colorType&quot;:1,&quot;foreColorIndex&quot;:13,&quot;pos&quot;:0,&quot;transparency&quot;:0.800000011920929},{&quot;brightness&quot;:0.5,&quot;colorType&quot;:1,&quot;foreColorIndex&quot;:13,&quot;pos&quot;:0.6000000238418579,&quot;transparency&quot;:0.4000000059604645},{&quot;brightness&quot;:0.5,&quot;colorType&quot;:1,&quot;foreColorIndex&quot;:13,&quot;pos&quot;:1,&quot;transparency&quot;:0.800000011920929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5,6,5,6,5,6]}"/>
</p:tagLst>
</file>

<file path=ppt/tags/tag891.xml><?xml version="1.0" encoding="utf-8"?>
<p:tagLst xmlns:p="http://schemas.openxmlformats.org/presentationml/2006/main">
  <p:tag name="KSO_WM_DIAGRAM_VIRTUALLY_FRAME" val="{&quot;height&quot;:243.52930121850878,&quot;left&quot;:75.4,&quot;top&quot;:252.12069878149123,&quot;width&quot;:751.3}"/>
  <p:tag name="KSO_WM_UNIT_HIGHLIGHT" val="0"/>
  <p:tag name="KSO_WM_UNIT_COMPATIBLE" val="0"/>
  <p:tag name="KSO_WM_UNIT_DIAGRAM_ISNUMVISUAL" val="0"/>
  <p:tag name="KSO_WM_UNIT_DIAGRAM_ISREFERUNIT" val="0"/>
  <p:tag name="KSO_WM_UNIT_ID" val="diagram20236933_1*m_i*1_2"/>
  <p:tag name="KSO_WM_TEMPLATE_CATEGORY" val="diagram"/>
  <p:tag name="KSO_WM_TEMPLATE_INDEX" val="20236933"/>
  <p:tag name="KSO_WM_UNIT_LAYERLEVEL" val="1_1"/>
  <p:tag name="KSO_WM_TAG_VERSION" val="3.0"/>
  <p:tag name="KSO_WM_BEAUTIFY_FLAG" val="#wm#"/>
  <p:tag name="KSO_WM_DIAGRAM_GROUP_CODE" val="m1-1"/>
  <p:tag name="KSO_WM_UNIT_TYPE" val="m_i"/>
  <p:tag name="KSO_WM_UNIT_INDEX" val="1_2"/>
  <p:tag name="KSO_WM_DIAGRAM_VERSION" val="3"/>
  <p:tag name="KSO_WM_DIAGRAM_COLOR_TRICK" val="1"/>
  <p:tag name="KSO_WM_DIAGRAM_COLOR_TEXT_CAN_REMOVE" val="n"/>
  <p:tag name="KSO_WM_DIAGRAM_MAX_ITEMCNT" val="5"/>
  <p:tag name="KSO_WM_DIAGRAM_MIN_ITEMCNT" val="3"/>
  <p:tag name="KSO_WM_DIAGRAM_COLOR_MATCH_VALUE" val="{&quot;shape&quot;:{&quot;fill&quot;:{&quot;type&quot;:0},&quot;glow&quot;:{&quot;colorType&quot;:0},&quot;line&quot;:{&quot;gradient&quot;:[{&quot;brightness&quot;:0.800000011920929,&quot;colorType&quot;:1,&quot;foreColorIndex&quot;:5,&quot;pos&quot;:0,&quot;transparency&quot;:0},{&quot;brightness&quot;:0.4000000059604645,&quot;colorType&quot;:1,&quot;foreColorIndex&quot;:5,&quot;pos&quot;:0.5299999713897705,&quot;transparency&quot;:0},{&quot;brightness&quot;:0.800000011920929,&quot;colorType&quot;:1,&quot;foreColorIndex&quot;:5,&quot;pos&quot;:1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5,6,5,6,5,6]}"/>
</p:tagLst>
</file>

<file path=ppt/tags/tag892.xml><?xml version="1.0" encoding="utf-8"?>
<p:tagLst xmlns:p="http://schemas.openxmlformats.org/presentationml/2006/main">
  <p:tag name="KSO_WM_DIAGRAM_VIRTUALLY_FRAME" val="{&quot;height&quot;:243.52930121850878,&quot;left&quot;:75.4,&quot;top&quot;:252.12069878149123,&quot;width&quot;:751.3}"/>
  <p:tag name="KSO_WM_UNIT_HIGHLIGHT" val="0"/>
  <p:tag name="KSO_WM_UNIT_COMPATIBLE" val="0"/>
  <p:tag name="KSO_WM_UNIT_DIAGRAM_ISNUMVISUAL" val="0"/>
  <p:tag name="KSO_WM_UNIT_DIAGRAM_ISREFERUNIT" val="0"/>
  <p:tag name="KSO_WM_UNIT_ID" val="diagram20236933_1*m_h_a*1_3_1"/>
  <p:tag name="KSO_WM_TEMPLATE_CATEGORY" val="diagram"/>
  <p:tag name="KSO_WM_TEMPLATE_INDEX" val="20236933"/>
  <p:tag name="KSO_WM_UNIT_LAYERLEVEL" val="1_1_1"/>
  <p:tag name="KSO_WM_TAG_VERSION" val="3.0"/>
  <p:tag name="KSO_WM_BEAUTIFY_FLAG" val="#wm#"/>
  <p:tag name="KSO_WM_UNIT_ISCONTENTSTITLE" val="0"/>
  <p:tag name="KSO_WM_UNIT_ISNUMDGMTITLE" val="0"/>
  <p:tag name="KSO_WM_UNIT_NOCLEAR" val="0"/>
  <p:tag name="KSO_WM_DIAGRAM_GROUP_CODE" val="m1-1"/>
  <p:tag name="KSO_WM_UNIT_TYPE" val="m_h_a"/>
  <p:tag name="KSO_WM_UNIT_INDEX" val="1_3_1"/>
  <p:tag name="KSO_WM_DIAGRAM_VERSION" val="3"/>
  <p:tag name="KSO_WM_DIAGRAM_COLOR_TRICK" val="1"/>
  <p:tag name="KSO_WM_DIAGRAM_COLOR_TEXT_CAN_REMOVE" val="n"/>
  <p:tag name="KSO_WM_UNIT_PRESET_TEXT" val="添加项标题"/>
  <p:tag name="KSO_WM_UNIT_TEXT_FILL_FORE_SCHEMECOLOR_INDEX" val="1"/>
  <p:tag name="KSO_WM_UNIT_TEXT_FILL_TYPE" val="1"/>
  <p:tag name="KSO_WM_DIAGRAM_MAX_ITEMCNT" val="5"/>
  <p:tag name="KSO_WM_DIAGRAM_MIN_ITEMCNT" val="3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DIAGRAM_USE_COLOR_VALUE" val="{&quot;color_scheme&quot;:1,&quot;color_type&quot;:1,&quot;theme_color_indexes&quot;:[5,6,5,6,5,6]}"/>
</p:tagLst>
</file>

<file path=ppt/tags/tag893.xml><?xml version="1.0" encoding="utf-8"?>
<p:tagLst xmlns:p="http://schemas.openxmlformats.org/presentationml/2006/main">
  <p:tag name="KSO_WM_DIAGRAM_VIRTUALLY_FRAME" val="{&quot;height&quot;:243.52930121850878,&quot;left&quot;:75.4,&quot;top&quot;:252.12069878149123,&quot;width&quot;:751.3}"/>
  <p:tag name="KSO_WM_UNIT_HIGHLIGHT" val="0"/>
  <p:tag name="KSO_WM_UNIT_COMPATIBLE" val="0"/>
  <p:tag name="KSO_WM_UNIT_DIAGRAM_ISNUMVISUAL" val="0"/>
  <p:tag name="KSO_WM_UNIT_DIAGRAM_ISREFERUNIT" val="0"/>
  <p:tag name="KSO_WM_UNIT_ID" val="diagram20236933_1*m_h_i*1_3_1"/>
  <p:tag name="KSO_WM_TEMPLATE_CATEGORY" val="diagram"/>
  <p:tag name="KSO_WM_TEMPLATE_INDEX" val="20236933"/>
  <p:tag name="KSO_WM_UNIT_LAYERLEVEL" val="1_1_1"/>
  <p:tag name="KSO_WM_TAG_VERSION" val="3.0"/>
  <p:tag name="KSO_WM_BEAUTIFY_FLAG" val="#wm#"/>
  <p:tag name="KSO_WM_DIAGRAM_GROUP_CODE" val="m1-1"/>
  <p:tag name="KSO_WM_UNIT_SUBTYPE" val="d"/>
  <p:tag name="KSO_WM_UNIT_TYPE" val="m_h_i"/>
  <p:tag name="KSO_WM_UNIT_INDEX" val="1_3_1"/>
  <p:tag name="KSO_WM_DIAGRAM_VERSION" val="3"/>
  <p:tag name="KSO_WM_DIAGRAM_COLOR_TRICK" val="1"/>
  <p:tag name="KSO_WM_DIAGRAM_COLOR_TEXT_CAN_REMOVE" val="n"/>
  <p:tag name="KSO_WM_UNIT_FILL_TYPE" val="3"/>
  <p:tag name="KSO_WM_DIAGRAM_MAX_ITEMCNT" val="5"/>
  <p:tag name="KSO_WM_DIAGRAM_MIN_ITEMCNT" val="3"/>
  <p:tag name="KSO_WM_DIAGRAM_COLOR_MATCH_VALUE" val="{&quot;shape&quot;:{&quot;fill&quot;:{&quot;gradient&quot;:[{&quot;brightness&quot;:0.800000011920929,&quot;colorType&quot;:1,&quot;foreColorIndex&quot;:5,&quot;pos&quot;:0,&quot;transparency&quot;:0},{&quot;brightness&quot;:0.4000000059604645,&quot;colorType&quot;:1,&quot;foreColorIndex&quot;:5,&quot;pos&quot;:0.20999999344348907,&quot;transparency&quot;:0},{&quot;brightness&quot;:0,&quot;colorType&quot;:1,&quot;foreColorIndex&quot;:5,&quot;pos&quot;:0.800000011920929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5,6,5,6,5,6]}"/>
</p:tagLst>
</file>

<file path=ppt/tags/tag894.xml><?xml version="1.0" encoding="utf-8"?>
<p:tagLst xmlns:p="http://schemas.openxmlformats.org/presentationml/2006/main">
  <p:tag name="KSO_WM_DIAGRAM_VIRTUALLY_FRAME" val="{&quot;height&quot;:243.52930121850878,&quot;left&quot;:75.4,&quot;top&quot;:252.12069878149123,&quot;width&quot;:751.3}"/>
  <p:tag name="KSO_WM_UNIT_HIGHLIGHT" val="0"/>
  <p:tag name="KSO_WM_UNIT_COMPATIBLE" val="0"/>
  <p:tag name="KSO_WM_UNIT_DIAGRAM_ISNUMVISUAL" val="0"/>
  <p:tag name="KSO_WM_UNIT_DIAGRAM_ISREFERUNIT" val="0"/>
  <p:tag name="KSO_WM_UNIT_ID" val="diagram20236933_1*m_h_a*1_2_1"/>
  <p:tag name="KSO_WM_TEMPLATE_CATEGORY" val="diagram"/>
  <p:tag name="KSO_WM_TEMPLATE_INDEX" val="20236933"/>
  <p:tag name="KSO_WM_UNIT_LAYERLEVEL" val="1_1_1"/>
  <p:tag name="KSO_WM_TAG_VERSION" val="3.0"/>
  <p:tag name="KSO_WM_BEAUTIFY_FLAG" val="#wm#"/>
  <p:tag name="KSO_WM_UNIT_ISCONTENTSTITLE" val="0"/>
  <p:tag name="KSO_WM_UNIT_ISNUMDGMTITLE" val="0"/>
  <p:tag name="KSO_WM_UNIT_NOCLEAR" val="0"/>
  <p:tag name="KSO_WM_DIAGRAM_GROUP_CODE" val="m1-1"/>
  <p:tag name="KSO_WM_UNIT_TYPE" val="m_h_a"/>
  <p:tag name="KSO_WM_UNIT_INDEX" val="1_2_1"/>
  <p:tag name="KSO_WM_DIAGRAM_VERSION" val="3"/>
  <p:tag name="KSO_WM_DIAGRAM_COLOR_TRICK" val="1"/>
  <p:tag name="KSO_WM_DIAGRAM_COLOR_TEXT_CAN_REMOVE" val="n"/>
  <p:tag name="KSO_WM_UNIT_PRESET_TEXT" val="添加项标题"/>
  <p:tag name="KSO_WM_UNIT_TEXT_FILL_FORE_SCHEMECOLOR_INDEX" val="1"/>
  <p:tag name="KSO_WM_UNIT_TEXT_FILL_TYPE" val="1"/>
  <p:tag name="KSO_WM_DIAGRAM_MAX_ITEMCNT" val="5"/>
  <p:tag name="KSO_WM_DIAGRAM_MIN_ITEMCNT" val="3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DIAGRAM_USE_COLOR_VALUE" val="{&quot;color_scheme&quot;:1,&quot;color_type&quot;:1,&quot;theme_color_indexes&quot;:[5,6,5,6,5,6]}"/>
</p:tagLst>
</file>

<file path=ppt/tags/tag895.xml><?xml version="1.0" encoding="utf-8"?>
<p:tagLst xmlns:p="http://schemas.openxmlformats.org/presentationml/2006/main">
  <p:tag name="KSO_WM_DIAGRAM_VIRTUALLY_FRAME" val="{&quot;height&quot;:243.52930121850878,&quot;left&quot;:75.4,&quot;top&quot;:252.12069878149123,&quot;width&quot;:751.3}"/>
  <p:tag name="KSO_WM_UNIT_HIGHLIGHT" val="0"/>
  <p:tag name="KSO_WM_UNIT_COMPATIBLE" val="0"/>
  <p:tag name="KSO_WM_UNIT_DIAGRAM_ISNUMVISUAL" val="0"/>
  <p:tag name="KSO_WM_UNIT_DIAGRAM_ISREFERUNIT" val="0"/>
  <p:tag name="KSO_WM_UNIT_ID" val="diagram20236933_1*m_h_i*1_2_1"/>
  <p:tag name="KSO_WM_TEMPLATE_CATEGORY" val="diagram"/>
  <p:tag name="KSO_WM_TEMPLATE_INDEX" val="20236933"/>
  <p:tag name="KSO_WM_UNIT_LAYERLEVEL" val="1_1_1"/>
  <p:tag name="KSO_WM_TAG_VERSION" val="3.0"/>
  <p:tag name="KSO_WM_BEAUTIFY_FLAG" val="#wm#"/>
  <p:tag name="KSO_WM_DIAGRAM_GROUP_CODE" val="m1-1"/>
  <p:tag name="KSO_WM_UNIT_SUBTYPE" val="d"/>
  <p:tag name="KSO_WM_UNIT_TYPE" val="m_h_i"/>
  <p:tag name="KSO_WM_UNIT_INDEX" val="1_2_1"/>
  <p:tag name="KSO_WM_DIAGRAM_VERSION" val="3"/>
  <p:tag name="KSO_WM_DIAGRAM_COLOR_TRICK" val="1"/>
  <p:tag name="KSO_WM_DIAGRAM_COLOR_TEXT_CAN_REMOVE" val="n"/>
  <p:tag name="KSO_WM_UNIT_FILL_TYPE" val="3"/>
  <p:tag name="KSO_WM_DIAGRAM_MAX_ITEMCNT" val="5"/>
  <p:tag name="KSO_WM_DIAGRAM_MIN_ITEMCNT" val="3"/>
  <p:tag name="KSO_WM_DIAGRAM_COLOR_MATCH_VALUE" val="{&quot;shape&quot;:{&quot;fill&quot;:{&quot;gradient&quot;:[{&quot;brightness&quot;:0.800000011920929,&quot;colorType&quot;:1,&quot;foreColorIndex&quot;:5,&quot;pos&quot;:0,&quot;transparency&quot;:0},{&quot;brightness&quot;:0.4000000059604645,&quot;colorType&quot;:1,&quot;foreColorIndex&quot;:5,&quot;pos&quot;:0.20999999344348907,&quot;transparency&quot;:0},{&quot;brightness&quot;:0,&quot;colorType&quot;:1,&quot;foreColorIndex&quot;:5,&quot;pos&quot;:0.800000011920929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5,6,5,6,5,6]}"/>
</p:tagLst>
</file>

<file path=ppt/tags/tag896.xml><?xml version="1.0" encoding="utf-8"?>
<p:tagLst xmlns:p="http://schemas.openxmlformats.org/presentationml/2006/main">
  <p:tag name="KSO_WM_DIAGRAM_VIRTUALLY_FRAME" val="{&quot;height&quot;:243.52930121850878,&quot;left&quot;:75.4,&quot;top&quot;:252.12069878149123,&quot;width&quot;:751.3}"/>
  <p:tag name="KSO_WM_UNIT_HIGHLIGHT" val="0"/>
  <p:tag name="KSO_WM_UNIT_COMPATIBLE" val="0"/>
  <p:tag name="KSO_WM_UNIT_DIAGRAM_ISNUMVISUAL" val="0"/>
  <p:tag name="KSO_WM_UNIT_DIAGRAM_ISREFERUNIT" val="0"/>
  <p:tag name="KSO_WM_UNIT_ID" val="diagram20236933_1*m_h_a*1_1_1"/>
  <p:tag name="KSO_WM_TEMPLATE_CATEGORY" val="diagram"/>
  <p:tag name="KSO_WM_TEMPLATE_INDEX" val="20236933"/>
  <p:tag name="KSO_WM_UNIT_LAYERLEVEL" val="1_1_1"/>
  <p:tag name="KSO_WM_TAG_VERSION" val="3.0"/>
  <p:tag name="KSO_WM_BEAUTIFY_FLAG" val="#wm#"/>
  <p:tag name="KSO_WM_UNIT_ISCONTENTSTITLE" val="0"/>
  <p:tag name="KSO_WM_UNIT_ISNUMDGMTITLE" val="0"/>
  <p:tag name="KSO_WM_UNIT_NOCLEAR" val="0"/>
  <p:tag name="KSO_WM_UNIT_VALUE" val="8"/>
  <p:tag name="KSO_WM_DIAGRAM_GROUP_CODE" val="m1-1"/>
  <p:tag name="KSO_WM_UNIT_TYPE" val="m_h_a"/>
  <p:tag name="KSO_WM_UNIT_INDEX" val="1_1_1"/>
  <p:tag name="KSO_WM_DIAGRAM_VERSION" val="3"/>
  <p:tag name="KSO_WM_DIAGRAM_COLOR_TRICK" val="1"/>
  <p:tag name="KSO_WM_DIAGRAM_COLOR_TEXT_CAN_REMOVE" val="n"/>
  <p:tag name="KSO_WM_UNIT_PRESET_TEXT" val="添加项标题"/>
  <p:tag name="KSO_WM_UNIT_TEXT_FILL_FORE_SCHEMECOLOR_INDEX" val="1"/>
  <p:tag name="KSO_WM_UNIT_TEXT_FILL_TYPE" val="1"/>
  <p:tag name="KSO_WM_DIAGRAM_MAX_ITEMCNT" val="5"/>
  <p:tag name="KSO_WM_DIAGRAM_MIN_ITEMCNT" val="3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DIAGRAM_USE_COLOR_VALUE" val="{&quot;color_scheme&quot;:1,&quot;color_type&quot;:1,&quot;theme_color_indexes&quot;:[5,6,5,6,5,6]}"/>
</p:tagLst>
</file>

<file path=ppt/tags/tag897.xml><?xml version="1.0" encoding="utf-8"?>
<p:tagLst xmlns:p="http://schemas.openxmlformats.org/presentationml/2006/main">
  <p:tag name="KSO_WM_DIAGRAM_VIRTUALLY_FRAME" val="{&quot;height&quot;:243.52930121850878,&quot;left&quot;:75.4,&quot;top&quot;:252.12069878149123,&quot;width&quot;:751.3}"/>
  <p:tag name="KSO_WM_UNIT_HIGHLIGHT" val="0"/>
  <p:tag name="KSO_WM_UNIT_COMPATIBLE" val="0"/>
  <p:tag name="KSO_WM_UNIT_DIAGRAM_ISNUMVISUAL" val="0"/>
  <p:tag name="KSO_WM_UNIT_DIAGRAM_ISREFERUNIT" val="0"/>
  <p:tag name="KSO_WM_UNIT_ID" val="diagram20236933_1*m_h_i*1_1_1"/>
  <p:tag name="KSO_WM_TEMPLATE_CATEGORY" val="diagram"/>
  <p:tag name="KSO_WM_TEMPLATE_INDEX" val="20236933"/>
  <p:tag name="KSO_WM_UNIT_LAYERLEVEL" val="1_1_1"/>
  <p:tag name="KSO_WM_TAG_VERSION" val="3.0"/>
  <p:tag name="KSO_WM_BEAUTIFY_FLAG" val="#wm#"/>
  <p:tag name="KSO_WM_DIAGRAM_GROUP_CODE" val="m1-1"/>
  <p:tag name="KSO_WM_UNIT_SUBTYPE" val="d"/>
  <p:tag name="KSO_WM_UNIT_TYPE" val="m_h_i"/>
  <p:tag name="KSO_WM_UNIT_INDEX" val="1_1_1"/>
  <p:tag name="KSO_WM_DIAGRAM_VERSION" val="3"/>
  <p:tag name="KSO_WM_DIAGRAM_COLOR_TRICK" val="1"/>
  <p:tag name="KSO_WM_DIAGRAM_COLOR_TEXT_CAN_REMOVE" val="n"/>
  <p:tag name="KSO_WM_UNIT_FILL_TYPE" val="3"/>
  <p:tag name="KSO_WM_DIAGRAM_MAX_ITEMCNT" val="5"/>
  <p:tag name="KSO_WM_DIAGRAM_MIN_ITEMCNT" val="3"/>
  <p:tag name="KSO_WM_DIAGRAM_COLOR_MATCH_VALUE" val="{&quot;shape&quot;:{&quot;fill&quot;:{&quot;gradient&quot;:[{&quot;brightness&quot;:0.800000011920929,&quot;colorType&quot;:1,&quot;foreColorIndex&quot;:5,&quot;pos&quot;:0,&quot;transparency&quot;:0},{&quot;brightness&quot;:0.4000000059604645,&quot;colorType&quot;:1,&quot;foreColorIndex&quot;:5,&quot;pos&quot;:0.20999999344348907,&quot;transparency&quot;:0},{&quot;brightness&quot;:0,&quot;colorType&quot;:1,&quot;foreColorIndex&quot;:5,&quot;pos&quot;:0.800000011920929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5,6,5,6,5,6]}"/>
</p:tagLst>
</file>

<file path=ppt/tags/tag898.xml><?xml version="1.0" encoding="utf-8"?>
<p:tagLst xmlns:p="http://schemas.openxmlformats.org/presentationml/2006/main">
  <p:tag name="KSO_WM_SLIDE_BACKGROUND_TYPE" val="general"/>
  <p:tag name="resource_record_key" val="{&quot;65&quot;:[20225929],&quot;70&quot;:[3327990]}"/>
</p:tagLst>
</file>

<file path=ppt/tags/tag89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00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90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902.xml><?xml version="1.0" encoding="utf-8"?>
<p:tagLst xmlns:p="http://schemas.openxmlformats.org/presentationml/2006/main">
  <p:tag name="KSO_WM_SLIDE_BACKGROUND_TYPE" val="general"/>
  <p:tag name="resource_record_key" val="{&quot;65&quot;:[20225929],&quot;70&quot;:[3321780]}"/>
</p:tagLst>
</file>

<file path=ppt/tags/tag903.xml><?xml version="1.0" encoding="utf-8"?>
<p:tagLst xmlns:p="http://schemas.openxmlformats.org/presentationml/2006/main">
  <p:tag name="KSO_WM_UNIT_ISCONTENTSTITLE" val="0"/>
  <p:tag name="KSO_WM_UNIT_ISNUMDGMTITLE" val="0"/>
  <p:tag name="KSO_WM_UNIT_PRESET_TEXT" val="演讲完毕，感谢观看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6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22c2ec44390b461589e76e6cc3ffcaf0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</p:tagLst>
</file>

<file path=ppt/tags/tag904.xml><?xml version="1.0" encoding="utf-8"?>
<p:tagLst xmlns:p="http://schemas.openxmlformats.org/presentationml/2006/main">
  <p:tag name="KSO_WM_BEAUTIFY_FLAG" val="#wm#"/>
  <p:tag name="KSO_WM_TEMPLATE_CATEGORY" val="custom"/>
  <p:tag name="KSO_WM_TEMPLATE_INDEX" val="20225929"/>
  <p:tag name="KSO_WM_SLIDE_ID" val="custom20225929_16"/>
  <p:tag name="KSO_WM_TEMPLATE_SUBCATEGORY" val="21"/>
  <p:tag name="KSO_WM_TEMPLATE_MASTER_TYPE" val="1"/>
  <p:tag name="KSO_WM_TEMPLATE_COLOR_TYPE" val="1"/>
  <p:tag name="KSO_WM_SLIDE_ITEM_CNT" val="0"/>
  <p:tag name="KSO_WM_SLIDE_INDEX" val="16"/>
  <p:tag name="KSO_WM_TAG_VERSION" val="1.0"/>
  <p:tag name="KSO_WM_SLIDE_LAYOUT" val="a_b_f"/>
  <p:tag name="KSO_WM_SLIDE_LAYOUT_CNT" val="1_1_1"/>
  <p:tag name="KSO_WM_CHIP_INFOS" val="{&quot;type&quot;:0,&quot;layout_type&quot;:&quot;1_NF_LC_9&quot;,&quot;layout_feature&quot;:1,&quot;aspect_ratio&quot;:&quot;16:9&quot;,&quot;bg_feature&quot;:&quot;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,&quot;扁平风&quot;,&quot;手绘风&quot;,&quot;立体风&quot;,&quot;炫酷&quot;,&quot;复古风&quot;,&quot;科技风&quot;,&quot;水彩风&quot;,&quot;ios风&quot;,&quot;快闪&quot;,&quot;波普风&quot;,&quot;孟菲斯&quot;,&quot;蒸汽波&quot;,&quot;MBE&quot;,&quot;剪纸风&quot;,&quot;酸性风&quot;,&quot;像素风&quot;,&quot;涂鸦风&quot;,&quot;实景&quot;]},&quot;slide_type&quot;:[&quot;title&quot;,&quot;sectionTitle&quot;,&quot;contents&quot;,&quot;endPage&quot;],&quot;useType&quot;:[&quot;ppt&quot;]}"/>
  <p:tag name="KSO_WM_CHIP_XID" val="614aceeb1e630cfd8f1150e0"/>
  <p:tag name="KSO_WM_CHIP_FILLPROP" val="[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lm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lm&quot;,&quot;chip_types&quot;:[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cm&quot;,&quot;chip_types&quot;:[&quot;header&quot;]}],[{&quot;text_align&quot;:&quot;rm&quot;,&quot;text_direction&quot;:&quot;horizontal&quot;,&quot;support_big_font&quot;:false,&quot;picture_toward&quot;:0,&quot;picture_dockside&quot;:[],&quot;fill_id&quot;:&quot;f93f1e9f9c434256b0247c312ece663f&quot;,&quot;fill_align&quot;:&quot;rt&quot;,&quot;chip_types&quot;:[&quot;diagram&quot;,&quot;header&quot;]}],[{&quot;text_align&quot;:&quot;rm&quot;,&quot;text_direction&quot;:&quot;horizontal&quot;,&quot;support_big_font&quot;:false,&quot;picture_toward&quot;:0,&quot;picture_dockside&quot;:[],&quot;fill_id&quot;:&quot;f93f1e9f9c434256b0247c312ece663f&quot;,&quot;fill_align&quot;:&quot;rb&quot;,&quot;chip_types&quot;:[&quot;diagram&quot;,&quot;header&quot;]}],[{&quot;text_align&quot;:&quot;rm&quot;,&quot;text_direction&quot;:&quot;horizontal&quot;,&quot;support_big_font&quot;:false,&quot;picture_toward&quot;:0,&quot;picture_dockside&quot;:[],&quot;fill_id&quot;:&quot;f93f1e9f9c434256b0247c312ece663f&quot;,&quot;fill_align&quot;:&quot;rm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lt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lt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lb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lb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lm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cm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cm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ct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ct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cb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cb&quot;,&quot;chip_types&quot;:[&quot;diagram&quot;,&quot;header&quot;]}]]"/>
  <p:tag name="KSO_WM_CHIP_DECFILLPROP" val="[]"/>
  <p:tag name="KSO_WM_CHIP_GROUPID" val="614aceeb1e630cfd8f1150df"/>
  <p:tag name="KSO_WM_SLIDE_LAYOUT_INFO" val="{&quot;id&quot;:&quot;2022-09-05T11:17:23&quot;,&quot;margin&quot;:{&quot;bottom&quot;:4.418541431427002,&quot;left&quot;:3.4678056240081787,&quot;right&quot;:16.93636131286621,&quot;top&quot;:4.418541431427002},&quot;type&quot;:0}"/>
  <p:tag name="KSO_WM_SLIDE_BK_DARK_LIGHT" val="2"/>
  <p:tag name="KSO_WM_SLIDE_BACKGROUND_TYPE" val="general"/>
  <p:tag name="KSO_WM_SLIDE_SUPPORT_FEATURE_TYPE" val="0"/>
  <p:tag name="KSO_WM_SLIDE_TYPE" val="endPage"/>
  <p:tag name="KSO_WM_CHIP_COLORING" val="1"/>
  <p:tag name="KSO_WM_SLIDE_SUBTYPE" val="pureTxt"/>
  <p:tag name="KSO_WM_TEMPLATE_ASSEMBLE_XID" val="6315698059d53ee3cde20f7a"/>
  <p:tag name="KSO_WM_TEMPLATE_ASSEMBLE_GROUPID" val="62f46031295c1bf6da721ff2"/>
</p:tagLst>
</file>

<file path=ppt/tags/tag905.xml><?xml version="1.0" encoding="utf-8"?>
<p:tagLst xmlns:p="http://schemas.openxmlformats.org/presentationml/2006/main">
  <p:tag name="resource_record_key" val="{&quot;65&quot;:[20225929],&quot;70&quot;:[3321780,3315855,3333557,3322390,3327990]}"/>
  <p:tag name="commondata" val="eyJjb3VudCI6MSwiaGRpZCI6ImYxNzBjMmQzMzhiMjBlMjA5OTI4NzFlMzg3MTdkZDU0IiwidXNlckNvdW50IjoxfQ=="/>
</p:tagLst>
</file>

<file path=ppt/tags/tag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2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1*i*1"/>
  <p:tag name="KSO_WM_BEAUTIFY_FLAG" val="#wm#"/>
  <p:tag name="KSO_WM_TAG_VERSION" val="1.0"/>
  <p:tag name="KSO_WM_CHIP_GROUPID" val="62f46031295c1bf6da721ff2"/>
  <p:tag name="KSO_WM_CHIP_XID" val="62f46108295c1bf6da72200c"/>
  <p:tag name="KSO_WM_UNIT_DEC_AREA_ID" val="14011a8e91cd4298a82e33b30d9d314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29e6443127e47e79054c6ed2e0a7187"/>
</p:tagLst>
</file>

<file path=ppt/tags/tag93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2*i*1"/>
  <p:tag name="KSO_WM_BEAUTIFY_FLAG" val="#wm#"/>
  <p:tag name="KSO_WM_TAG_VERSION" val="1.0"/>
  <p:tag name="KSO_WM_CHIP_GROUPID" val="62f46031295c1bf6da721ff2"/>
  <p:tag name="KSO_WM_CHIP_XID" val="62f46108295c1bf6da72200a"/>
  <p:tag name="KSO_WM_UNIT_DEC_AREA_ID" val="12bcf50b896d47a2a0c0014856b3919c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04555e7b224aa382665f746c1dafc8"/>
</p:tagLst>
</file>

<file path=ppt/tags/tag94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13*i*1"/>
  <p:tag name="KSO_WM_BEAUTIFY_FLAG" val="#wm#"/>
  <p:tag name="KSO_WM_TAG_VERSION" val="1.0"/>
  <p:tag name="KSO_WM_CHIP_GROUPID" val="62f46031295c1bf6da721ff2"/>
  <p:tag name="KSO_WM_CHIP_XID" val="62f46108295c1bf6da72200b"/>
  <p:tag name="KSO_WM_UNIT_DEC_AREA_ID" val="4b82206308dc4dfca5091faeb5ad8dcb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903a07473ab4985a6ff4948c564b532"/>
</p:tagLst>
</file>

<file path=ppt/tags/tag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8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7b192dcabe964d75914c11de950dc1a2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99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e2277aaa19f3465794745b28de2435a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汉仪中黑S"/>
        <a:ea typeface=""/>
        <a:cs typeface=""/>
        <a:font script="Jpan" typeface="游ゴシック"/>
        <a:font script="Hang" typeface="맑은 고딕"/>
        <a:font script="Hans" typeface="汉仪中黑S"/>
        <a:font script="Hant" typeface="新細明體"/>
        <a:font script="Arab" typeface="汉仪中黑S"/>
        <a:font script="Hebr" typeface="汉仪中黑S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汉仪中黑S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3175" cap="flat" cmpd="sng" algn="ctr">
          <a:solidFill>
            <a:srgbClr val="0F4061"/>
          </a:solidFill>
          <a:prstDash val="solid"/>
        </a:ln>
      </a:spPr>
      <a:bodyPr anchor="ctr"/>
      <a:lstStyle>
        <a:defPPr algn="ctr" eaLnBrk="1" hangingPunct="1">
          <a:buClrTx/>
          <a:buSzTx/>
          <a:defRPr lang="zh-CN" altLang="en-US" sz="1600" dirty="0">
            <a:solidFill>
              <a:srgbClr val="4D4D4D"/>
            </a:solidFill>
            <a:latin typeface="汉仪中黑S" panose="00020600040101010101" pitchFamily="18" charset="-122"/>
            <a:ea typeface="汉仪文黑-55简" panose="00020600040101010101" pitchFamily="18" charset="-122"/>
            <a:cs typeface="+mn-ea"/>
            <a:sym typeface="汉仪中黑S" panose="00020600040101010101" pitchFamily="18" charset="-122"/>
          </a:defRPr>
        </a:defPPr>
      </a:lst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">
      <a:dk1>
        <a:srgbClr val="000000"/>
      </a:dk1>
      <a:lt1>
        <a:srgbClr val="FFFFFF"/>
      </a:lt1>
      <a:dk2>
        <a:srgbClr val="DBC1AB"/>
      </a:dk2>
      <a:lt2>
        <a:srgbClr val="FFFFFF"/>
      </a:lt2>
      <a:accent1>
        <a:srgbClr val="BC8271"/>
      </a:accent1>
      <a:accent2>
        <a:srgbClr val="EBAC51"/>
      </a:accent2>
      <a:accent3>
        <a:srgbClr val="8B865C"/>
      </a:accent3>
      <a:accent4>
        <a:srgbClr val="D87355"/>
      </a:accent4>
      <a:accent5>
        <a:srgbClr val="4B65C2"/>
      </a:accent5>
      <a:accent6>
        <a:srgbClr val="363E44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​​">
  <a:themeElements>
    <a:clrScheme name="">
      <a:dk1>
        <a:srgbClr val="000000"/>
      </a:dk1>
      <a:lt1>
        <a:srgbClr val="FFFFFF"/>
      </a:lt1>
      <a:dk2>
        <a:srgbClr val="DBC1AB"/>
      </a:dk2>
      <a:lt2>
        <a:srgbClr val="FFFFFF"/>
      </a:lt2>
      <a:accent1>
        <a:srgbClr val="BC8271"/>
      </a:accent1>
      <a:accent2>
        <a:srgbClr val="EBAC51"/>
      </a:accent2>
      <a:accent3>
        <a:srgbClr val="8B865C"/>
      </a:accent3>
      <a:accent4>
        <a:srgbClr val="D87355"/>
      </a:accent4>
      <a:accent5>
        <a:srgbClr val="4B65C2"/>
      </a:accent5>
      <a:accent6>
        <a:srgbClr val="363E44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5_Office 主题​​">
  <a:themeElements>
    <a:clrScheme name="">
      <a:dk1>
        <a:srgbClr val="000000"/>
      </a:dk1>
      <a:lt1>
        <a:srgbClr val="FFFFFF"/>
      </a:lt1>
      <a:dk2>
        <a:srgbClr val="DBC1AB"/>
      </a:dk2>
      <a:lt2>
        <a:srgbClr val="FFFFFF"/>
      </a:lt2>
      <a:accent1>
        <a:srgbClr val="BC8271"/>
      </a:accent1>
      <a:accent2>
        <a:srgbClr val="EBAC51"/>
      </a:accent2>
      <a:accent3>
        <a:srgbClr val="8B865C"/>
      </a:accent3>
      <a:accent4>
        <a:srgbClr val="D87355"/>
      </a:accent4>
      <a:accent5>
        <a:srgbClr val="4B65C2"/>
      </a:accent5>
      <a:accent6>
        <a:srgbClr val="363E44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8_Office 主题​​">
  <a:themeElements>
    <a:clrScheme name="">
      <a:dk1>
        <a:srgbClr val="000000"/>
      </a:dk1>
      <a:lt1>
        <a:srgbClr val="FFFFFF"/>
      </a:lt1>
      <a:dk2>
        <a:srgbClr val="DBC1AB"/>
      </a:dk2>
      <a:lt2>
        <a:srgbClr val="FFFFFF"/>
      </a:lt2>
      <a:accent1>
        <a:srgbClr val="BC8271"/>
      </a:accent1>
      <a:accent2>
        <a:srgbClr val="EBAC51"/>
      </a:accent2>
      <a:accent3>
        <a:srgbClr val="8B865C"/>
      </a:accent3>
      <a:accent4>
        <a:srgbClr val="D87355"/>
      </a:accent4>
      <a:accent5>
        <a:srgbClr val="4B65C2"/>
      </a:accent5>
      <a:accent6>
        <a:srgbClr val="363E44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Office 主题​​">
  <a:themeElements>
    <a:clrScheme name="">
      <a:dk1>
        <a:srgbClr val="000000"/>
      </a:dk1>
      <a:lt1>
        <a:srgbClr val="FFFFFF"/>
      </a:lt1>
      <a:dk2>
        <a:srgbClr val="DBC1AB"/>
      </a:dk2>
      <a:lt2>
        <a:srgbClr val="FFFFFF"/>
      </a:lt2>
      <a:accent1>
        <a:srgbClr val="BC8271"/>
      </a:accent1>
      <a:accent2>
        <a:srgbClr val="EBAC51"/>
      </a:accent2>
      <a:accent3>
        <a:srgbClr val="8B865C"/>
      </a:accent3>
      <a:accent4>
        <a:srgbClr val="D87355"/>
      </a:accent4>
      <a:accent5>
        <a:srgbClr val="4B65C2"/>
      </a:accent5>
      <a:accent6>
        <a:srgbClr val="363E44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汉仪中黑S"/>
        <a:ea typeface=""/>
        <a:cs typeface=""/>
        <a:font script="Jpan" typeface="游ゴシック"/>
        <a:font script="Hang" typeface="맑은 고딕"/>
        <a:font script="Hans" typeface="汉仪中黑S"/>
        <a:font script="Hant" typeface="新細明體"/>
        <a:font script="Arab" typeface="汉仪中黑S"/>
        <a:font script="Hebr" typeface="汉仪中黑S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汉仪中黑S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汉仪中黑S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汉仪中黑S"/>
        <a:ea typeface=""/>
        <a:cs typeface=""/>
        <a:font script="Jpan" typeface="ＭＳ Ｐゴシック"/>
        <a:font script="Hang" typeface="맑은 고딕"/>
        <a:font script="Hans" typeface="汉仪中黑S"/>
        <a:font script="Hant" typeface="新細明體"/>
        <a:font script="Arab" typeface="汉仪中黑S"/>
        <a:font script="Hebr" typeface="汉仪中黑S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汉仪中黑S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1791</Words>
  <Application>WPS 演示</Application>
  <PresentationFormat>宽屏</PresentationFormat>
  <Paragraphs>122</Paragraphs>
  <Slides>14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14</vt:i4>
      </vt:variant>
    </vt:vector>
  </HeadingPairs>
  <TitlesOfParts>
    <vt:vector size="34" baseType="lpstr">
      <vt:lpstr>Arial</vt:lpstr>
      <vt:lpstr>宋体</vt:lpstr>
      <vt:lpstr>Wingdings</vt:lpstr>
      <vt:lpstr>汉仪中黑S</vt:lpstr>
      <vt:lpstr>汉仪文黑-55简</vt:lpstr>
      <vt:lpstr>黑体</vt:lpstr>
      <vt:lpstr>汉仪中黑 简</vt:lpstr>
      <vt:lpstr>微软雅黑</vt:lpstr>
      <vt:lpstr>汉仪大黑简</vt:lpstr>
      <vt:lpstr>Arial Black</vt:lpstr>
      <vt:lpstr>Calibri</vt:lpstr>
      <vt:lpstr>HarmonyOS Sans SC</vt:lpstr>
      <vt:lpstr>Arial Unicode MS</vt:lpstr>
      <vt:lpstr>Segoe Print</vt:lpstr>
      <vt:lpstr>Office 主题​​</vt:lpstr>
      <vt:lpstr>3_Office 主题​​</vt:lpstr>
      <vt:lpstr>4_Office 主题​​</vt:lpstr>
      <vt:lpstr>5_Office 主题​​</vt:lpstr>
      <vt:lpstr>8_Office 主题​​</vt:lpstr>
      <vt:lpstr>2_Office 主题​​</vt:lpstr>
      <vt:lpstr>PowerPoint 演示文稿</vt:lpstr>
      <vt:lpstr>PowerPoint 演示文稿</vt:lpstr>
      <vt:lpstr>PowerPoint 演示文稿</vt:lpstr>
      <vt:lpstr>宏定义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耗崽</dc:creator>
  <cp:lastModifiedBy>微信用户</cp:lastModifiedBy>
  <cp:revision>90</cp:revision>
  <dcterms:created xsi:type="dcterms:W3CDTF">2025-10-18T13:58:00Z</dcterms:created>
  <dcterms:modified xsi:type="dcterms:W3CDTF">2025-10-20T01:22:27Z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4A5BF1C0DBD9D9929831E96840037D47_41</vt:lpwstr>
  </property>
  <property fmtid="{D5CDD505-2E9C-101B-9397-08002B2CF9AE}" pid="3" name="KSOProductBuildVer">
    <vt:lpwstr>2052-12.1.0.17140</vt:lpwstr>
  </property>
  <property fmtid="{D5CDD505-2E9C-101B-9397-08002B2CF9AE}" pid="4" name="KSOTemplateUUID">
    <vt:lpwstr>v1.0_mb_vuJo0WHCbjU+GnH7Q1LR9A==</vt:lpwstr>
  </property>
</Properties>
</file>